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notesSlides/notesSlide2.xml" ContentType="application/vnd.openxmlformats-officedocument.presentationml.notesSlide+xml"/>
  <Override PartName="/ppt/activeX/activeX28.xml" ContentType="application/vnd.ms-office.activeX+xml"/>
  <Override PartName="/ppt/activeX/activeX29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6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FD181E0-5E2F-11CE-A449-00AA004A803D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FD181E0-5E2F-11CE-A449-00AA004A803D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FD181E0-5E2F-11CE-A449-00AA004A803D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FD181E0-5E2F-11CE-A449-00AA004A803D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E74C8-4520-4EA7-A8F5-5E6CF01B3740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AFE40-F7B7-4563-97AB-D3FB25249A1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7552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474A-DD67-42D7-8AA6-4A88039A4B79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8548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474A-DD67-42D7-8AA6-4A88039A4B79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7168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0288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8291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8556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04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945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6591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9780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0210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3398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573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5579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9167-8C02-4871-85D7-160282F8EA77}" type="datetimeFigureOut">
              <a:rPr lang="en-PH" smtClean="0"/>
              <a:t>6/19/2012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88375-FEE6-4032-B46A-5FD68182FB63}" type="slidenum">
              <a:rPr lang="en-PH" smtClean="0"/>
              <a:t>‹#›</a:t>
            </a:fld>
            <a:endParaRPr lang="en-P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5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control" Target="../activeX/activeX17.xml"/><Relationship Id="rId7" Type="http://schemas.openxmlformats.org/officeDocument/2006/relationships/image" Target="../media/image14.wmf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0.xml"/><Relationship Id="rId7" Type="http://schemas.openxmlformats.org/officeDocument/2006/relationships/image" Target="../media/image9.wmf"/><Relationship Id="rId2" Type="http://schemas.openxmlformats.org/officeDocument/2006/relationships/control" Target="../activeX/activeX19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22.xml"/><Relationship Id="rId4" Type="http://schemas.openxmlformats.org/officeDocument/2006/relationships/control" Target="../activeX/activeX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control" Target="../activeX/activeX24.xml"/><Relationship Id="rId7" Type="http://schemas.openxmlformats.org/officeDocument/2006/relationships/image" Target="../media/image14.wmf"/><Relationship Id="rId2" Type="http://schemas.openxmlformats.org/officeDocument/2006/relationships/control" Target="../activeX/activeX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wmf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7.xml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9.xml"/><Relationship Id="rId2" Type="http://schemas.openxmlformats.org/officeDocument/2006/relationships/control" Target="../activeX/activeX28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wmf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hellow@cbephils.net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ephils.net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3.xml"/><Relationship Id="rId7" Type="http://schemas.openxmlformats.org/officeDocument/2006/relationships/image" Target="../media/image9.wmf"/><Relationship Id="rId2" Type="http://schemas.openxmlformats.org/officeDocument/2006/relationships/control" Target="../activeX/activeX12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15.xml"/><Relationship Id="rId4" Type="http://schemas.openxmlformats.org/officeDocument/2006/relationships/control" Target="../activeX/activeX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My School-Tech Roadmap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09546"/>
            <a:ext cx="2971800" cy="53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PH" dirty="0" smtClean="0"/>
              <a:t>Principal’s Name</a:t>
            </a:r>
            <a:endParaRPr lang="en-P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118946"/>
            <a:ext cx="2971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PH" dirty="0" smtClean="0"/>
              <a:t>Name of School</a:t>
            </a:r>
            <a:endParaRPr lang="en-P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429000"/>
            <a:ext cx="2971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PH" dirty="0"/>
          </a:p>
          <a:p>
            <a:pPr marL="0" indent="0">
              <a:buFont typeface="Arial" pitchFamily="34" charset="0"/>
              <a:buNone/>
            </a:pPr>
            <a:endParaRPr lang="en-PH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91000"/>
            <a:ext cx="2971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PH" dirty="0" smtClean="0"/>
              <a:t>School Location</a:t>
            </a:r>
            <a:endParaRPr lang="en-PH" dirty="0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31" name="TextBox1" r:id="rId2" imgW="4343400" imgH="609480"/>
        </mc:Choice>
        <mc:Fallback>
          <p:control name="TextBox1" r:id="rId2" imgW="4343400" imgH="6094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6200" y="1905000"/>
                  <a:ext cx="4343400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2" name="TextBox2" r:id="rId3" imgW="4343400" imgH="609480"/>
        </mc:Choice>
        <mc:Fallback>
          <p:control name="TextBox2" r:id="rId3" imgW="4343400" imgH="6094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6200" y="2971800"/>
                  <a:ext cx="4343400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3" name="TextBox3" r:id="rId4" imgW="4343400" imgH="609480"/>
        </mc:Choice>
        <mc:Fallback>
          <p:control name="TextBox3" r:id="rId4" imgW="4343400" imgH="6094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6200" y="4114800"/>
                  <a:ext cx="4343400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395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1371600"/>
            <a:ext cx="3048000" cy="44012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 will be the people involved in this project?</a:t>
            </a:r>
          </a:p>
          <a:p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PH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Pls. indicate, number of staff needed, for what task per component and no. of </a:t>
            </a:r>
            <a:r>
              <a:rPr lang="en-PH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manhours</a:t>
            </a:r>
            <a:endParaRPr lang="en-PH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47" name="TextBox1" r:id="rId2" imgW="3124080" imgH="5638680"/>
        </mc:Choice>
        <mc:Fallback>
          <p:control name="TextBox1" r:id="rId2" imgW="312408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9000" y="1371600"/>
                  <a:ext cx="5029200" cy="4495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48" name="ScrollBar1" r:id="rId3" imgW="304920" imgH="4495680"/>
        </mc:Choice>
        <mc:Fallback>
          <p:control name="ScrollBar1" r:id="rId3" imgW="304920" imgH="4495680">
            <p:pic>
              <p:nvPicPr>
                <p:cNvPr id="0" name="ScrollBa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58200" y="1371600"/>
                  <a:ext cx="304800" cy="4495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49" name="ScrollBar2" r:id="rId4" imgW="5257800" imgH="228600"/>
        </mc:Choice>
        <mc:Fallback>
          <p:control name="ScrollBar2" r:id="rId4" imgW="5257800" imgH="228600">
            <p:pic>
              <p:nvPicPr>
                <p:cNvPr id="0" name="ScrollBar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05200" y="5867400"/>
                  <a:ext cx="52578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753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322385" y="457200"/>
            <a:ext cx="4191000" cy="31242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resources do I need to achieve my goals?</a:t>
            </a:r>
          </a:p>
          <a:p>
            <a:pPr algn="l"/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en-PH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Please indicate per component / approximate costs?</a:t>
            </a:r>
            <a:endParaRPr lang="en-PH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322385" y="3581400"/>
            <a:ext cx="4191000" cy="1905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Infrastructure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Curriculum and Instruction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Systems and Policies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Professional Development </a:t>
            </a: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92" y="457200"/>
            <a:ext cx="3305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Infrastructure</a:t>
            </a:r>
            <a:endParaRPr lang="en-PH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8389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Curriculum &amp; instruction</a:t>
            </a:r>
            <a:endParaRPr lang="en-PH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81954" y="3176904"/>
            <a:ext cx="3810000" cy="633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Systems &amp; Policies</a:t>
            </a:r>
            <a:endParaRPr lang="en-PH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92" y="4658380"/>
            <a:ext cx="406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Professional Development</a:t>
            </a:r>
            <a:endParaRPr lang="en-PH" sz="2800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374" name="TextBox5" r:id="rId2" imgW="3657600" imgH="914400"/>
        </mc:Choice>
        <mc:Fallback>
          <p:control name="TextBox5" r:id="rId2" imgW="3657600" imgH="9144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5181600"/>
                  <a:ext cx="365760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75" name="TextBox1" r:id="rId3" imgW="3657600" imgH="914400"/>
        </mc:Choice>
        <mc:Fallback>
          <p:control name="TextBox1" r:id="rId3" imgW="3657600" imgH="9144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3733800"/>
                  <a:ext cx="365760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76" name="TextBox2" r:id="rId4" imgW="3657600" imgH="914400"/>
        </mc:Choice>
        <mc:Fallback>
          <p:control name="TextBox2" r:id="rId4" imgW="3657600" imgH="9144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2286000"/>
                  <a:ext cx="365760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77" name="TextBox3" r:id="rId5" imgW="3657600" imgH="914400"/>
        </mc:Choice>
        <mc:Fallback>
          <p:control name="TextBox3" r:id="rId5" imgW="3657600" imgH="9144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990600"/>
                  <a:ext cx="365760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143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1668482"/>
            <a:ext cx="3048000" cy="39703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can I share and convince school community to achieve this vision?</a:t>
            </a:r>
          </a:p>
          <a:p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kind of technology should I use to effectively achieve this goal?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6395" name="TextBox1" r:id="rId2" imgW="3124080" imgH="5638680"/>
        </mc:Choice>
        <mc:Fallback>
          <p:control name="TextBox1" r:id="rId2" imgW="312408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9000" y="1371600"/>
                  <a:ext cx="5029200" cy="4495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396" name="ScrollBar1" r:id="rId3" imgW="304920" imgH="4495680"/>
        </mc:Choice>
        <mc:Fallback>
          <p:control name="ScrollBar1" r:id="rId3" imgW="304920" imgH="4495680">
            <p:pic>
              <p:nvPicPr>
                <p:cNvPr id="0" name="ScrollBa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58200" y="1371600"/>
                  <a:ext cx="304800" cy="4495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397" name="ScrollBar2" r:id="rId4" imgW="5257800" imgH="228600"/>
        </mc:Choice>
        <mc:Fallback>
          <p:control name="ScrollBar2" r:id="rId4" imgW="5257800" imgH="228600">
            <p:pic>
              <p:nvPicPr>
                <p:cNvPr id="0" name="ScrollBar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05200" y="5867400"/>
                  <a:ext cx="52578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085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322385" y="457200"/>
            <a:ext cx="4191000" cy="130049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will I evaluate outcomes?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PH" sz="2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PH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208085" y="1905000"/>
            <a:ext cx="4305300" cy="24384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Infrastructure ( list all )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Curriculum and Instruction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Systems and Policies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Professional Development </a:t>
            </a: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92" y="619780"/>
            <a:ext cx="3305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Infrastructure</a:t>
            </a:r>
            <a:endParaRPr lang="en-PH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92" y="32004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Curriculum &amp; instruction</a:t>
            </a:r>
            <a:endParaRPr lang="en-PH" sz="2800" dirty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7416" name="TextBox1" r:id="rId2" imgW="3124080" imgH="2057400"/>
        </mc:Choice>
        <mc:Fallback>
          <p:control name="TextBox1" r:id="rId2" imgW="3124080" imgH="20574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1143000"/>
                  <a:ext cx="3124200" cy="2057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17" name="TextBox2" r:id="rId3" imgW="3124080" imgH="2057400"/>
        </mc:Choice>
        <mc:Fallback>
          <p:control name="TextBox2" r:id="rId3" imgW="3124080" imgH="20574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3886200"/>
                  <a:ext cx="3124200" cy="2057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892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322385" y="457200"/>
            <a:ext cx="4191000" cy="130049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will I evaluate outcomes?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PH" sz="2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PH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336240" y="1757690"/>
            <a:ext cx="4177145" cy="266191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Infrastructure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Curriculum and Instruction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Systems and Policies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Professional Development </a:t>
            </a: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92" y="619780"/>
            <a:ext cx="3305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Systems &amp; Policies</a:t>
            </a:r>
            <a:endParaRPr lang="en-PH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92" y="3276600"/>
            <a:ext cx="406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Professional Development </a:t>
            </a:r>
            <a:endParaRPr lang="en-PH" sz="2800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8440" name="TextBox1" r:id="rId2" imgW="3124080" imgH="2057400"/>
        </mc:Choice>
        <mc:Fallback>
          <p:control name="TextBox1" r:id="rId2" imgW="3124080" imgH="20574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1143000"/>
                  <a:ext cx="3124200" cy="2057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41" name="TextBox2" r:id="rId3" imgW="3124080" imgH="2057400"/>
        </mc:Choice>
        <mc:Fallback>
          <p:control name="TextBox2" r:id="rId3" imgW="3124080" imgH="20574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3886200"/>
                  <a:ext cx="3124200" cy="2057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924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1500187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PH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Please email this plan to:</a:t>
            </a:r>
            <a:endParaRPr lang="en-PH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86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 smtClean="0">
                <a:hlinkClick r:id="rId2"/>
              </a:rPr>
              <a:t>chellow@cbephils.net</a:t>
            </a:r>
            <a:r>
              <a:rPr lang="en-PH" sz="4400" dirty="0" smtClean="0"/>
              <a:t>  </a:t>
            </a:r>
            <a:endParaRPr lang="en-PH" sz="4400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56846" y="6248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52754" y="6248400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321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838200"/>
            <a:ext cx="7772400" cy="1500187"/>
          </a:xfrm>
          <a:solidFill>
            <a:schemeClr val="accent5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PH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Please share your experiences, thoughts, ideas  in the preparation of this plan to: </a:t>
            </a:r>
            <a:r>
              <a:rPr lang="en-PH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www.cbephils.net</a:t>
            </a:r>
            <a:r>
              <a:rPr lang="en-PH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PH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4196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sz="4400" dirty="0"/>
          </a:p>
        </p:txBody>
      </p:sp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685800" y="6172200"/>
            <a:ext cx="3810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228600" y="6172200"/>
            <a:ext cx="4572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530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2385" y="491836"/>
            <a:ext cx="4191000" cy="20574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Points to ponder: what is your personal vision of applying technology in your school?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322385" y="2590800"/>
            <a:ext cx="4173416" cy="28194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400" i="1" dirty="0" smtClean="0">
                <a:solidFill>
                  <a:schemeClr val="bg1"/>
                </a:solidFill>
              </a:rPr>
              <a:t>How do you see technology    being integrated: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PH" sz="2400" i="1" dirty="0" smtClean="0">
                <a:solidFill>
                  <a:schemeClr val="bg1"/>
                </a:solidFill>
              </a:rPr>
              <a:t>In the Classroom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PH" sz="2400" i="1" dirty="0" smtClean="0">
                <a:solidFill>
                  <a:schemeClr val="bg1"/>
                </a:solidFill>
              </a:rPr>
              <a:t>In the Computer lab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PH" sz="2400" i="1" dirty="0" smtClean="0">
                <a:solidFill>
                  <a:schemeClr val="bg1"/>
                </a:solidFill>
              </a:rPr>
              <a:t>To facilitate communication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PH" sz="2400" i="1" dirty="0" smtClean="0">
                <a:solidFill>
                  <a:schemeClr val="bg1"/>
                </a:solidFill>
              </a:rPr>
              <a:t>To promote personal growth</a:t>
            </a:r>
            <a:endParaRPr lang="en-PH" sz="2400" i="1" dirty="0">
              <a:solidFill>
                <a:schemeClr val="bg1"/>
              </a:solidFill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49" name="TextBox1" r:id="rId2" imgW="4114800" imgH="5638680"/>
        </mc:Choice>
        <mc:Fallback>
          <p:control name="TextBox1" r:id="rId2" imgW="411480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00600" y="381000"/>
                  <a:ext cx="4114800" cy="563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469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4741985" y="457200"/>
            <a:ext cx="4191000" cy="20574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Points to ponder: where is your school right now?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4741985" y="2667000"/>
            <a:ext cx="4191000" cy="28194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400" i="1" dirty="0" smtClean="0">
                <a:solidFill>
                  <a:schemeClr val="bg1"/>
                </a:solidFill>
              </a:rPr>
              <a:t>How is technology  being used: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PH" sz="2400" i="1" dirty="0" smtClean="0">
                <a:solidFill>
                  <a:schemeClr val="bg1"/>
                </a:solidFill>
              </a:rPr>
              <a:t>In the Classroom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PH" sz="2400" i="1" dirty="0" smtClean="0">
                <a:solidFill>
                  <a:schemeClr val="bg1"/>
                </a:solidFill>
              </a:rPr>
              <a:t>In the Computer lab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PH" sz="2400" i="1" dirty="0" smtClean="0">
                <a:solidFill>
                  <a:schemeClr val="bg1"/>
                </a:solidFill>
              </a:rPr>
              <a:t>To facilitate communication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PH" sz="2400" i="1" dirty="0" smtClean="0">
                <a:solidFill>
                  <a:schemeClr val="bg1"/>
                </a:solidFill>
              </a:rPr>
              <a:t>To promote personal growth</a:t>
            </a:r>
            <a:endParaRPr lang="en-PH" sz="2400" i="1" dirty="0">
              <a:solidFill>
                <a:schemeClr val="bg1"/>
              </a:solidFill>
            </a:endParaRP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3" name="TextBox1" r:id="rId2" imgW="4114800" imgH="5638680"/>
        </mc:Choice>
        <mc:Fallback>
          <p:control name="TextBox1" r:id="rId2" imgW="411480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800" y="381000"/>
                  <a:ext cx="4114800" cy="563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074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322385" y="457200"/>
            <a:ext cx="4191000" cy="20574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Points to ponder: Generally, how do I achieve my vision?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322385" y="2667000"/>
            <a:ext cx="4191000" cy="28194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400" i="1" dirty="0" smtClean="0">
                <a:solidFill>
                  <a:schemeClr val="bg1"/>
                </a:solidFill>
              </a:rPr>
              <a:t>What initial steps will the school need to do in order to map out a plan for technology integration in the school?</a:t>
            </a:r>
          </a:p>
          <a:p>
            <a:pPr algn="l"/>
            <a:endParaRPr lang="en-PH" sz="2400" i="1" dirty="0">
              <a:solidFill>
                <a:schemeClr val="bg1"/>
              </a:solidFill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197" name="TextBox1" r:id="rId2" imgW="4114800" imgH="5638680"/>
        </mc:Choice>
        <mc:Fallback>
          <p:control name="TextBox1" r:id="rId2" imgW="411480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48200" y="381000"/>
                  <a:ext cx="4114800" cy="563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41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322385" y="457200"/>
            <a:ext cx="4191000" cy="24384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Points to ponder: what are my specific goals and programs with regards to applying technology in infrastructure?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322385" y="3048000"/>
            <a:ext cx="4191000" cy="20574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Hardware? 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Software?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access ?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Network ?</a:t>
            </a:r>
          </a:p>
          <a:p>
            <a:pPr algn="l"/>
            <a:endParaRPr lang="en-PH" sz="2800" i="1" dirty="0">
              <a:solidFill>
                <a:schemeClr val="bg1"/>
              </a:solidFill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9224" name="TextBox1" r:id="rId2" imgW="4114800" imgH="5638680"/>
        </mc:Choice>
        <mc:Fallback>
          <p:control name="TextBox1" r:id="rId2" imgW="411480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48200" y="381000"/>
                  <a:ext cx="4114800" cy="563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25" name="TextBox2" r:id="rId3" imgW="4114800" imgH="5638680"/>
        </mc:Choice>
        <mc:Fallback>
          <p:control name="TextBox2" r:id="rId3" imgW="4114800" imgH="56386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48200" y="381000"/>
                  <a:ext cx="4114800" cy="563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624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818185" y="457200"/>
            <a:ext cx="4191000" cy="24384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Points to ponder: what are my specific goals and programs with regards to applying technology in personal productivity?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818183" y="3048000"/>
            <a:ext cx="4191001" cy="20574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Teaching?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Non-teaching?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MYSELF?</a:t>
            </a:r>
          </a:p>
          <a:p>
            <a:pPr algn="l"/>
            <a:endParaRPr lang="en-PH" sz="2800" i="1" dirty="0">
              <a:solidFill>
                <a:schemeClr val="bg1"/>
              </a:solidFill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45" name="TextBox1" r:id="rId2" imgW="4114800" imgH="5638680"/>
        </mc:Choice>
        <mc:Fallback>
          <p:control name="TextBox1" r:id="rId2" imgW="411480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457200"/>
                  <a:ext cx="4114800" cy="563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353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818185" y="457200"/>
            <a:ext cx="4191000" cy="31242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Points to ponder: what are my specific goals  and programs with regards to applying technology in the implementation of school development plans in the areas of?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800600" y="3657600"/>
            <a:ext cx="4191000" cy="25146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Systems &amp; Policy-making?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Professional development?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Curriculum &amp; Instruction?</a:t>
            </a:r>
          </a:p>
          <a:p>
            <a:pPr algn="l"/>
            <a:endParaRPr lang="en-PH" sz="2800" i="1" dirty="0">
              <a:solidFill>
                <a:schemeClr val="bg1"/>
              </a:solidFill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269" name="TextBox1" r:id="rId2" imgW="4114800" imgH="5638680"/>
        </mc:Choice>
        <mc:Fallback>
          <p:control name="TextBox1" r:id="rId2" imgW="411480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457200"/>
                  <a:ext cx="4114800" cy="563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879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322385" y="457200"/>
            <a:ext cx="4191000" cy="31242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Points to ponder: what are my specific goals and programs with regards to applying technology in the evaluation of:</a:t>
            </a:r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322385" y="3733800"/>
            <a:ext cx="4191000" cy="1524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Programs?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Faculty? </a:t>
            </a: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>
              <a:solidFill>
                <a:schemeClr val="bg1"/>
              </a:solidFill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293" name="TextBox1" r:id="rId2" imgW="4114800" imgH="5638680"/>
        </mc:Choice>
        <mc:Fallback>
          <p:control name="TextBox1" r:id="rId2" imgW="4114800" imgH="5638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00600" y="457200"/>
                  <a:ext cx="4114800" cy="563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11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322385" y="457200"/>
            <a:ext cx="4191000" cy="31242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long will it take  to achieve my vision and goals?</a:t>
            </a:r>
          </a:p>
          <a:p>
            <a:pPr algn="l"/>
            <a:endParaRPr lang="en-P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en-PH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Please indicate in days, weeks, months</a:t>
            </a:r>
            <a:endParaRPr lang="en-PH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322384" y="3657600"/>
            <a:ext cx="4191001" cy="1905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Infrastructure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Curriculum and Instruction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Systems and Policies</a:t>
            </a:r>
          </a:p>
          <a:p>
            <a:pPr algn="l"/>
            <a:r>
              <a:rPr lang="en-PH" sz="2800" i="1" dirty="0" smtClean="0">
                <a:solidFill>
                  <a:schemeClr val="bg1"/>
                </a:solidFill>
              </a:rPr>
              <a:t>Professional Development </a:t>
            </a: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 smtClean="0">
              <a:solidFill>
                <a:schemeClr val="bg1"/>
              </a:solidFill>
            </a:endParaRPr>
          </a:p>
          <a:p>
            <a:pPr algn="l"/>
            <a:endParaRPr lang="en-PH" sz="28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92" y="457200"/>
            <a:ext cx="3305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Infrastructure</a:t>
            </a:r>
            <a:endParaRPr lang="en-PH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8389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Curriculum &amp; instruction</a:t>
            </a:r>
            <a:endParaRPr lang="en-PH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81954" y="3176904"/>
            <a:ext cx="3810000" cy="633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Systems &amp; Policies</a:t>
            </a:r>
            <a:endParaRPr lang="en-PH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92" y="4658380"/>
            <a:ext cx="406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smtClean="0"/>
              <a:t>Professional Development</a:t>
            </a:r>
            <a:endParaRPr lang="en-PH" sz="2800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518747" y="6260977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93785" y="6261831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3326" name="TextBox5" r:id="rId2" imgW="3657600" imgH="914400"/>
        </mc:Choice>
        <mc:Fallback>
          <p:control name="TextBox5" r:id="rId2" imgW="3657600" imgH="9144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5181600"/>
                  <a:ext cx="365760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3327" name="TextBox1" r:id="rId3" imgW="3657600" imgH="914400"/>
        </mc:Choice>
        <mc:Fallback>
          <p:control name="TextBox1" r:id="rId3" imgW="3657600" imgH="9144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3733800"/>
                  <a:ext cx="365760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3328" name="TextBox2" r:id="rId4" imgW="3657600" imgH="914400"/>
        </mc:Choice>
        <mc:Fallback>
          <p:control name="TextBox2" r:id="rId4" imgW="3657600" imgH="9144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2286000"/>
                  <a:ext cx="365760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3329" name="TextBox3" r:id="rId5" imgW="3657600" imgH="914400"/>
        </mc:Choice>
        <mc:Fallback>
          <p:control name="TextBox3" r:id="rId5" imgW="3657600" imgH="9144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1600" y="990600"/>
                  <a:ext cx="365760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910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430</Words>
  <Application>Microsoft Office PowerPoint</Application>
  <PresentationFormat>On-screen Show (4:3)</PresentationFormat>
  <Paragraphs>85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My School-Tech Roadmap</vt:lpstr>
      <vt:lpstr>Points to ponder: what is your personal vision of applying technology in your school?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luchif</dc:creator>
  <cp:lastModifiedBy>luchif</cp:lastModifiedBy>
  <cp:revision>10</cp:revision>
  <dcterms:created xsi:type="dcterms:W3CDTF">2012-06-15T07:27:07Z</dcterms:created>
  <dcterms:modified xsi:type="dcterms:W3CDTF">2012-06-19T12:11:01Z</dcterms:modified>
</cp:coreProperties>
</file>