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349" r:id="rId5"/>
    <p:sldId id="350" r:id="rId6"/>
    <p:sldId id="262" r:id="rId7"/>
    <p:sldId id="263" r:id="rId8"/>
    <p:sldId id="273" r:id="rId9"/>
    <p:sldId id="274" r:id="rId10"/>
    <p:sldId id="276" r:id="rId11"/>
    <p:sldId id="275" r:id="rId12"/>
    <p:sldId id="277" r:id="rId13"/>
    <p:sldId id="264" r:id="rId14"/>
    <p:sldId id="278" r:id="rId15"/>
    <p:sldId id="279" r:id="rId16"/>
    <p:sldId id="280" r:id="rId17"/>
    <p:sldId id="281" r:id="rId18"/>
    <p:sldId id="282" r:id="rId19"/>
    <p:sldId id="283" r:id="rId20"/>
    <p:sldId id="284" r:id="rId21"/>
    <p:sldId id="285" r:id="rId22"/>
    <p:sldId id="286" r:id="rId23"/>
    <p:sldId id="287" r:id="rId24"/>
    <p:sldId id="265" r:id="rId25"/>
    <p:sldId id="289" r:id="rId26"/>
    <p:sldId id="290" r:id="rId27"/>
    <p:sldId id="291" r:id="rId28"/>
    <p:sldId id="351" r:id="rId29"/>
    <p:sldId id="352" r:id="rId30"/>
    <p:sldId id="353" r:id="rId31"/>
    <p:sldId id="292" r:id="rId32"/>
    <p:sldId id="294" r:id="rId33"/>
    <p:sldId id="354" r:id="rId34"/>
    <p:sldId id="295" r:id="rId35"/>
    <p:sldId id="355" r:id="rId36"/>
    <p:sldId id="296" r:id="rId37"/>
    <p:sldId id="297" r:id="rId38"/>
    <p:sldId id="298" r:id="rId39"/>
    <p:sldId id="299" r:id="rId40"/>
    <p:sldId id="300" r:id="rId41"/>
    <p:sldId id="356" r:id="rId42"/>
    <p:sldId id="343" r:id="rId43"/>
    <p:sldId id="358" r:id="rId44"/>
    <p:sldId id="359" r:id="rId45"/>
    <p:sldId id="360" r:id="rId46"/>
    <p:sldId id="302" r:id="rId47"/>
    <p:sldId id="361" r:id="rId48"/>
    <p:sldId id="364" r:id="rId49"/>
    <p:sldId id="365" r:id="rId50"/>
    <p:sldId id="366" r:id="rId51"/>
    <p:sldId id="304" r:id="rId52"/>
    <p:sldId id="362" r:id="rId53"/>
    <p:sldId id="363" r:id="rId54"/>
    <p:sldId id="306" r:id="rId55"/>
    <p:sldId id="367" r:id="rId56"/>
    <p:sldId id="307" r:id="rId57"/>
    <p:sldId id="308" r:id="rId58"/>
    <p:sldId id="309" r:id="rId59"/>
    <p:sldId id="310" r:id="rId60"/>
    <p:sldId id="368" r:id="rId61"/>
    <p:sldId id="370" r:id="rId62"/>
    <p:sldId id="371" r:id="rId63"/>
    <p:sldId id="369" r:id="rId64"/>
    <p:sldId id="372" r:id="rId65"/>
    <p:sldId id="373" r:id="rId66"/>
    <p:sldId id="312" r:id="rId67"/>
    <p:sldId id="374" r:id="rId68"/>
    <p:sldId id="376" r:id="rId69"/>
    <p:sldId id="377" r:id="rId70"/>
    <p:sldId id="378" r:id="rId71"/>
    <p:sldId id="314" r:id="rId72"/>
    <p:sldId id="375" r:id="rId73"/>
    <p:sldId id="379" r:id="rId74"/>
    <p:sldId id="316" r:id="rId75"/>
    <p:sldId id="380" r:id="rId76"/>
    <p:sldId id="317" r:id="rId77"/>
    <p:sldId id="318" r:id="rId78"/>
    <p:sldId id="319" r:id="rId79"/>
    <p:sldId id="320" r:id="rId80"/>
    <p:sldId id="381" r:id="rId81"/>
    <p:sldId id="321" r:id="rId82"/>
    <p:sldId id="383" r:id="rId83"/>
    <p:sldId id="384" r:id="rId84"/>
    <p:sldId id="385" r:id="rId85"/>
    <p:sldId id="386" r:id="rId86"/>
    <p:sldId id="382" r:id="rId87"/>
    <p:sldId id="387" r:id="rId88"/>
    <p:sldId id="388" r:id="rId89"/>
    <p:sldId id="389" r:id="rId90"/>
    <p:sldId id="323" r:id="rId91"/>
    <p:sldId id="325" r:id="rId92"/>
    <p:sldId id="390" r:id="rId93"/>
    <p:sldId id="391" r:id="rId94"/>
    <p:sldId id="327" r:id="rId95"/>
    <p:sldId id="272" r:id="rId96"/>
    <p:sldId id="392" r:id="rId97"/>
    <p:sldId id="328" r:id="rId98"/>
    <p:sldId id="329" r:id="rId99"/>
    <p:sldId id="330" r:id="rId100"/>
    <p:sldId id="393" r:id="rId101"/>
    <p:sldId id="394" r:id="rId102"/>
    <p:sldId id="395" r:id="rId103"/>
    <p:sldId id="396" r:id="rId104"/>
    <p:sldId id="397" r:id="rId105"/>
    <p:sldId id="398" r:id="rId106"/>
    <p:sldId id="399" r:id="rId107"/>
    <p:sldId id="400" r:id="rId108"/>
    <p:sldId id="406" r:id="rId109"/>
    <p:sldId id="401" r:id="rId110"/>
    <p:sldId id="402" r:id="rId111"/>
    <p:sldId id="403" r:id="rId112"/>
    <p:sldId id="404" r:id="rId113"/>
    <p:sldId id="405" r:id="rId114"/>
    <p:sldId id="336" r:id="rId1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CB9F41E-CAC2-4319-BB05-D31D97F09C9D}">
          <p14:sldIdLst>
            <p14:sldId id="256"/>
            <p14:sldId id="258"/>
            <p14:sldId id="257"/>
            <p14:sldId id="349"/>
            <p14:sldId id="350"/>
            <p14:sldId id="262"/>
          </p14:sldIdLst>
        </p14:section>
        <p14:section name="VET ON YOUR BABY" id="{949070DC-2DF0-492B-8E71-686D0CC2FFF9}">
          <p14:sldIdLst>
            <p14:sldId id="263"/>
            <p14:sldId id="273"/>
            <p14:sldId id="274"/>
            <p14:sldId id="276"/>
            <p14:sldId id="275"/>
            <p14:sldId id="277"/>
          </p14:sldIdLst>
        </p14:section>
        <p14:section name="IN THE JUNGLE" id="{9F8F23B5-BEC7-40FA-A5F5-2108E2F44D97}">
          <p14:sldIdLst>
            <p14:sldId id="264"/>
            <p14:sldId id="278"/>
            <p14:sldId id="279"/>
            <p14:sldId id="280"/>
            <p14:sldId id="281"/>
            <p14:sldId id="282"/>
            <p14:sldId id="283"/>
            <p14:sldId id="284"/>
            <p14:sldId id="285"/>
            <p14:sldId id="286"/>
            <p14:sldId id="287"/>
          </p14:sldIdLst>
        </p14:section>
        <p14:section name="TUMBLR IT TO STAND" id="{7549F1CF-4314-413D-95AA-95D635201BF9}">
          <p14:sldIdLst>
            <p14:sldId id="265"/>
            <p14:sldId id="289"/>
            <p14:sldId id="290"/>
            <p14:sldId id="291"/>
            <p14:sldId id="351"/>
            <p14:sldId id="352"/>
            <p14:sldId id="353"/>
            <p14:sldId id="292"/>
            <p14:sldId id="294"/>
            <p14:sldId id="354"/>
            <p14:sldId id="295"/>
          </p14:sldIdLst>
        </p14:section>
        <p14:section name="LULALU" id="{2E08FA29-6DC0-4AC4-8AF9-C1F79A91FF4E}">
          <p14:sldIdLst>
            <p14:sldId id="355"/>
            <p14:sldId id="296"/>
            <p14:sldId id="297"/>
            <p14:sldId id="298"/>
            <p14:sldId id="299"/>
            <p14:sldId id="300"/>
          </p14:sldIdLst>
        </p14:section>
        <p14:section name="HOT POTATOES" id="{39D4D502-A51D-4FFA-9195-B2FD8BC68601}">
          <p14:sldIdLst>
            <p14:sldId id="356"/>
            <p14:sldId id="343"/>
            <p14:sldId id="358"/>
            <p14:sldId id="359"/>
            <p14:sldId id="360"/>
            <p14:sldId id="302"/>
            <p14:sldId id="361"/>
            <p14:sldId id="364"/>
            <p14:sldId id="365"/>
            <p14:sldId id="366"/>
            <p14:sldId id="304"/>
            <p14:sldId id="362"/>
            <p14:sldId id="363"/>
            <p14:sldId id="306"/>
          </p14:sldIdLst>
        </p14:section>
        <p14:section name="PILIPINO" id="{3D314817-CF67-46D0-9DD3-367223872FCC}">
          <p14:sldIdLst>
            <p14:sldId id="367"/>
            <p14:sldId id="307"/>
            <p14:sldId id="308"/>
            <p14:sldId id="309"/>
            <p14:sldId id="310"/>
          </p14:sldIdLst>
        </p14:section>
        <p14:section name="CANDLE WITH CARE" id="{39ED45B6-BAB1-4A22-94A7-C11B44E26582}">
          <p14:sldIdLst>
            <p14:sldId id="368"/>
            <p14:sldId id="370"/>
            <p14:sldId id="371"/>
            <p14:sldId id="369"/>
            <p14:sldId id="372"/>
            <p14:sldId id="373"/>
            <p14:sldId id="312"/>
            <p14:sldId id="374"/>
            <p14:sldId id="376"/>
            <p14:sldId id="377"/>
            <p14:sldId id="378"/>
            <p14:sldId id="314"/>
            <p14:sldId id="375"/>
            <p14:sldId id="379"/>
            <p14:sldId id="316"/>
          </p14:sldIdLst>
        </p14:section>
        <p14:section name="BUBUKA" id="{525B5BA2-49FA-46AD-9B2C-CD6FEC55F4B2}">
          <p14:sldIdLst>
            <p14:sldId id="380"/>
            <p14:sldId id="317"/>
            <p14:sldId id="318"/>
            <p14:sldId id="319"/>
            <p14:sldId id="320"/>
          </p14:sldIdLst>
        </p14:section>
        <p14:section name="BID FOR ME" id="{1F4156C8-B6B6-4ACC-8CDC-9AD46101AE60}">
          <p14:sldIdLst>
            <p14:sldId id="381"/>
            <p14:sldId id="321"/>
            <p14:sldId id="383"/>
            <p14:sldId id="384"/>
            <p14:sldId id="385"/>
            <p14:sldId id="386"/>
            <p14:sldId id="382"/>
            <p14:sldId id="387"/>
            <p14:sldId id="388"/>
            <p14:sldId id="389"/>
            <p14:sldId id="323"/>
            <p14:sldId id="325"/>
            <p14:sldId id="390"/>
            <p14:sldId id="391"/>
            <p14:sldId id="327"/>
          </p14:sldIdLst>
        </p14:section>
        <p14:section name="SI PILIMON" id="{87B464A9-2064-49B9-BE94-CB762272ACE0}">
          <p14:sldIdLst>
            <p14:sldId id="272"/>
            <p14:sldId id="392"/>
            <p14:sldId id="328"/>
            <p14:sldId id="329"/>
          </p14:sldIdLst>
        </p14:section>
        <p14:section name="RECAP" id="{53C116D5-C401-494B-9FE7-158646F249E7}">
          <p14:sldIdLst>
            <p14:sldId id="330"/>
            <p14:sldId id="393"/>
            <p14:sldId id="394"/>
            <p14:sldId id="395"/>
            <p14:sldId id="396"/>
            <p14:sldId id="397"/>
            <p14:sldId id="398"/>
            <p14:sldId id="399"/>
            <p14:sldId id="400"/>
            <p14:sldId id="406"/>
            <p14:sldId id="401"/>
            <p14:sldId id="402"/>
            <p14:sldId id="403"/>
            <p14:sldId id="404"/>
            <p14:sldId id="405"/>
            <p14:sldId id="33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64A7"/>
    <a:srgbClr val="F26F5B"/>
    <a:srgbClr val="279AF7"/>
    <a:srgbClr val="EFDFC8"/>
    <a:srgbClr val="FBBA46"/>
    <a:srgbClr val="756C88"/>
    <a:srgbClr val="3D94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5" d="100"/>
          <a:sy n="75" d="100"/>
        </p:scale>
        <p:origin x="1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PH"/>
          </a:p>
        </p:txBody>
      </p:sp>
      <p:sp>
        <p:nvSpPr>
          <p:cNvPr id="4" name="Date Placeholder 3"/>
          <p:cNvSpPr>
            <a:spLocks noGrp="1"/>
          </p:cNvSpPr>
          <p:nvPr>
            <p:ph type="dt" sz="half" idx="10"/>
          </p:nvPr>
        </p:nvSpPr>
        <p:spPr/>
        <p:txBody>
          <a:bodyPr/>
          <a:lstStyle/>
          <a:p>
            <a:fld id="{E3F5B469-FC7C-4DC2-9648-864F93567746}" type="datetimeFigureOut">
              <a:rPr lang="en-PH" smtClean="0"/>
              <a:t>10/2/2015</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DF16C30C-F6B6-4886-A38A-189628F72E6C}" type="slidenum">
              <a:rPr lang="en-PH" smtClean="0"/>
              <a:t>‹#›</a:t>
            </a:fld>
            <a:endParaRPr lang="en-PH"/>
          </a:p>
        </p:txBody>
      </p:sp>
    </p:spTree>
    <p:extLst>
      <p:ext uri="{BB962C8B-B14F-4D97-AF65-F5344CB8AC3E}">
        <p14:creationId xmlns:p14="http://schemas.microsoft.com/office/powerpoint/2010/main" val="2299747008"/>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E3F5B469-FC7C-4DC2-9648-864F93567746}" type="datetimeFigureOut">
              <a:rPr lang="en-PH" smtClean="0"/>
              <a:t>10/2/2015</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DF16C30C-F6B6-4886-A38A-189628F72E6C}" type="slidenum">
              <a:rPr lang="en-PH" smtClean="0"/>
              <a:t>‹#›</a:t>
            </a:fld>
            <a:endParaRPr lang="en-PH"/>
          </a:p>
        </p:txBody>
      </p:sp>
    </p:spTree>
    <p:extLst>
      <p:ext uri="{BB962C8B-B14F-4D97-AF65-F5344CB8AC3E}">
        <p14:creationId xmlns:p14="http://schemas.microsoft.com/office/powerpoint/2010/main" val="2549391399"/>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E3F5B469-FC7C-4DC2-9648-864F93567746}" type="datetimeFigureOut">
              <a:rPr lang="en-PH" smtClean="0"/>
              <a:t>10/2/2015</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DF16C30C-F6B6-4886-A38A-189628F72E6C}" type="slidenum">
              <a:rPr lang="en-PH" smtClean="0"/>
              <a:t>‹#›</a:t>
            </a:fld>
            <a:endParaRPr lang="en-PH"/>
          </a:p>
        </p:txBody>
      </p:sp>
    </p:spTree>
    <p:extLst>
      <p:ext uri="{BB962C8B-B14F-4D97-AF65-F5344CB8AC3E}">
        <p14:creationId xmlns:p14="http://schemas.microsoft.com/office/powerpoint/2010/main" val="70581308"/>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E3F5B469-FC7C-4DC2-9648-864F93567746}" type="datetimeFigureOut">
              <a:rPr lang="en-PH" smtClean="0"/>
              <a:t>10/2/2015</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DF16C30C-F6B6-4886-A38A-189628F72E6C}" type="slidenum">
              <a:rPr lang="en-PH" smtClean="0"/>
              <a:t>‹#›</a:t>
            </a:fld>
            <a:endParaRPr lang="en-PH"/>
          </a:p>
        </p:txBody>
      </p:sp>
    </p:spTree>
    <p:extLst>
      <p:ext uri="{BB962C8B-B14F-4D97-AF65-F5344CB8AC3E}">
        <p14:creationId xmlns:p14="http://schemas.microsoft.com/office/powerpoint/2010/main" val="3329789026"/>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F5B469-FC7C-4DC2-9648-864F93567746}" type="datetimeFigureOut">
              <a:rPr lang="en-PH" smtClean="0"/>
              <a:t>10/2/2015</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DF16C30C-F6B6-4886-A38A-189628F72E6C}" type="slidenum">
              <a:rPr lang="en-PH" smtClean="0"/>
              <a:t>‹#›</a:t>
            </a:fld>
            <a:endParaRPr lang="en-PH"/>
          </a:p>
        </p:txBody>
      </p:sp>
    </p:spTree>
    <p:extLst>
      <p:ext uri="{BB962C8B-B14F-4D97-AF65-F5344CB8AC3E}">
        <p14:creationId xmlns:p14="http://schemas.microsoft.com/office/powerpoint/2010/main" val="773580367"/>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Date Placeholder 4"/>
          <p:cNvSpPr>
            <a:spLocks noGrp="1"/>
          </p:cNvSpPr>
          <p:nvPr>
            <p:ph type="dt" sz="half" idx="10"/>
          </p:nvPr>
        </p:nvSpPr>
        <p:spPr/>
        <p:txBody>
          <a:bodyPr/>
          <a:lstStyle/>
          <a:p>
            <a:fld id="{E3F5B469-FC7C-4DC2-9648-864F93567746}" type="datetimeFigureOut">
              <a:rPr lang="en-PH" smtClean="0"/>
              <a:t>10/2/2015</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DF16C30C-F6B6-4886-A38A-189628F72E6C}" type="slidenum">
              <a:rPr lang="en-PH" smtClean="0"/>
              <a:t>‹#›</a:t>
            </a:fld>
            <a:endParaRPr lang="en-PH"/>
          </a:p>
        </p:txBody>
      </p:sp>
    </p:spTree>
    <p:extLst>
      <p:ext uri="{BB962C8B-B14F-4D97-AF65-F5344CB8AC3E}">
        <p14:creationId xmlns:p14="http://schemas.microsoft.com/office/powerpoint/2010/main" val="2797526066"/>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Date Placeholder 6"/>
          <p:cNvSpPr>
            <a:spLocks noGrp="1"/>
          </p:cNvSpPr>
          <p:nvPr>
            <p:ph type="dt" sz="half" idx="10"/>
          </p:nvPr>
        </p:nvSpPr>
        <p:spPr/>
        <p:txBody>
          <a:bodyPr/>
          <a:lstStyle/>
          <a:p>
            <a:fld id="{E3F5B469-FC7C-4DC2-9648-864F93567746}" type="datetimeFigureOut">
              <a:rPr lang="en-PH" smtClean="0"/>
              <a:t>10/2/2015</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DF16C30C-F6B6-4886-A38A-189628F72E6C}" type="slidenum">
              <a:rPr lang="en-PH" smtClean="0"/>
              <a:t>‹#›</a:t>
            </a:fld>
            <a:endParaRPr lang="en-PH"/>
          </a:p>
        </p:txBody>
      </p:sp>
    </p:spTree>
    <p:extLst>
      <p:ext uri="{BB962C8B-B14F-4D97-AF65-F5344CB8AC3E}">
        <p14:creationId xmlns:p14="http://schemas.microsoft.com/office/powerpoint/2010/main" val="2887516402"/>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Date Placeholder 2"/>
          <p:cNvSpPr>
            <a:spLocks noGrp="1"/>
          </p:cNvSpPr>
          <p:nvPr>
            <p:ph type="dt" sz="half" idx="10"/>
          </p:nvPr>
        </p:nvSpPr>
        <p:spPr/>
        <p:txBody>
          <a:bodyPr/>
          <a:lstStyle/>
          <a:p>
            <a:fld id="{E3F5B469-FC7C-4DC2-9648-864F93567746}" type="datetimeFigureOut">
              <a:rPr lang="en-PH" smtClean="0"/>
              <a:t>10/2/2015</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DF16C30C-F6B6-4886-A38A-189628F72E6C}" type="slidenum">
              <a:rPr lang="en-PH" smtClean="0"/>
              <a:t>‹#›</a:t>
            </a:fld>
            <a:endParaRPr lang="en-PH"/>
          </a:p>
        </p:txBody>
      </p:sp>
    </p:spTree>
    <p:extLst>
      <p:ext uri="{BB962C8B-B14F-4D97-AF65-F5344CB8AC3E}">
        <p14:creationId xmlns:p14="http://schemas.microsoft.com/office/powerpoint/2010/main" val="3339788730"/>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F5B469-FC7C-4DC2-9648-864F93567746}" type="datetimeFigureOut">
              <a:rPr lang="en-PH" smtClean="0"/>
              <a:t>10/2/2015</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DF16C30C-F6B6-4886-A38A-189628F72E6C}" type="slidenum">
              <a:rPr lang="en-PH" smtClean="0"/>
              <a:t>‹#›</a:t>
            </a:fld>
            <a:endParaRPr lang="en-PH"/>
          </a:p>
        </p:txBody>
      </p:sp>
    </p:spTree>
    <p:extLst>
      <p:ext uri="{BB962C8B-B14F-4D97-AF65-F5344CB8AC3E}">
        <p14:creationId xmlns:p14="http://schemas.microsoft.com/office/powerpoint/2010/main" val="1069383807"/>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F5B469-FC7C-4DC2-9648-864F93567746}" type="datetimeFigureOut">
              <a:rPr lang="en-PH" smtClean="0"/>
              <a:t>10/2/2015</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DF16C30C-F6B6-4886-A38A-189628F72E6C}" type="slidenum">
              <a:rPr lang="en-PH" smtClean="0"/>
              <a:t>‹#›</a:t>
            </a:fld>
            <a:endParaRPr lang="en-PH"/>
          </a:p>
        </p:txBody>
      </p:sp>
    </p:spTree>
    <p:extLst>
      <p:ext uri="{BB962C8B-B14F-4D97-AF65-F5344CB8AC3E}">
        <p14:creationId xmlns:p14="http://schemas.microsoft.com/office/powerpoint/2010/main" val="2096666032"/>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F5B469-FC7C-4DC2-9648-864F93567746}" type="datetimeFigureOut">
              <a:rPr lang="en-PH" smtClean="0"/>
              <a:t>10/2/2015</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DF16C30C-F6B6-4886-A38A-189628F72E6C}" type="slidenum">
              <a:rPr lang="en-PH" smtClean="0"/>
              <a:t>‹#›</a:t>
            </a:fld>
            <a:endParaRPr lang="en-PH"/>
          </a:p>
        </p:txBody>
      </p:sp>
    </p:spTree>
    <p:extLst>
      <p:ext uri="{BB962C8B-B14F-4D97-AF65-F5344CB8AC3E}">
        <p14:creationId xmlns:p14="http://schemas.microsoft.com/office/powerpoint/2010/main" val="2820234886"/>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P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5B469-FC7C-4DC2-9648-864F93567746}" type="datetimeFigureOut">
              <a:rPr lang="en-PH" smtClean="0"/>
              <a:t>10/2/2015</a:t>
            </a:fld>
            <a:endParaRPr lang="en-P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16C30C-F6B6-4886-A38A-189628F72E6C}" type="slidenum">
              <a:rPr lang="en-PH" smtClean="0"/>
              <a:t>‹#›</a:t>
            </a:fld>
            <a:endParaRPr lang="en-PH"/>
          </a:p>
        </p:txBody>
      </p:sp>
    </p:spTree>
    <p:extLst>
      <p:ext uri="{BB962C8B-B14F-4D97-AF65-F5344CB8AC3E}">
        <p14:creationId xmlns:p14="http://schemas.microsoft.com/office/powerpoint/2010/main" val="472674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0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7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PH"/>
          </a:p>
        </p:txBody>
      </p:sp>
      <p:sp>
        <p:nvSpPr>
          <p:cNvPr id="3" name="Subtitle 2"/>
          <p:cNvSpPr>
            <a:spLocks noGrp="1"/>
          </p:cNvSpPr>
          <p:nvPr>
            <p:ph type="subTitle" idx="1"/>
          </p:nvPr>
        </p:nvSpPr>
        <p:spPr/>
        <p:txBody>
          <a:bodyPr/>
          <a:lstStyle/>
          <a:p>
            <a:endParaRPr lang="en-PH"/>
          </a:p>
        </p:txBody>
      </p:sp>
      <p:sp>
        <p:nvSpPr>
          <p:cNvPr id="5" name="Rectangle 4"/>
          <p:cNvSpPr/>
          <p:nvPr/>
        </p:nvSpPr>
        <p:spPr>
          <a:xfrm>
            <a:off x="0" y="0"/>
            <a:ext cx="12192000" cy="5016137"/>
          </a:xfrm>
          <a:prstGeom prst="rect">
            <a:avLst/>
          </a:prstGeom>
          <a:solidFill>
            <a:srgbClr val="279A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Rectangle 5"/>
          <p:cNvSpPr/>
          <p:nvPr/>
        </p:nvSpPr>
        <p:spPr>
          <a:xfrm>
            <a:off x="9248" y="1841863"/>
            <a:ext cx="12192000" cy="5016137"/>
          </a:xfrm>
          <a:prstGeom prst="rect">
            <a:avLst/>
          </a:prstGeom>
          <a:solidFill>
            <a:srgbClr val="3D94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9" y="1122363"/>
            <a:ext cx="12210497" cy="4519749"/>
          </a:xfrm>
          <a:prstGeom prst="rect">
            <a:avLst/>
          </a:prstGeom>
        </p:spPr>
      </p:pic>
    </p:spTree>
    <p:extLst>
      <p:ext uri="{BB962C8B-B14F-4D97-AF65-F5344CB8AC3E}">
        <p14:creationId xmlns:p14="http://schemas.microsoft.com/office/powerpoint/2010/main" val="2669626570"/>
      </p:ext>
    </p:extLst>
  </p:cSld>
  <p:clrMapOvr>
    <a:masterClrMapping/>
  </p:clrMapOvr>
  <p:transition spd="med">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4556"/>
          <a:stretch/>
        </p:blipFill>
        <p:spPr>
          <a:xfrm>
            <a:off x="267568" y="-368300"/>
            <a:ext cx="4989665" cy="7832043"/>
          </a:xfrm>
          <a:prstGeom prst="rect">
            <a:avLst/>
          </a:prstGeom>
        </p:spPr>
      </p:pic>
      <p:sp>
        <p:nvSpPr>
          <p:cNvPr id="14" name="Rectangle 13"/>
          <p:cNvSpPr/>
          <p:nvPr/>
        </p:nvSpPr>
        <p:spPr>
          <a:xfrm>
            <a:off x="5835027" y="3213459"/>
            <a:ext cx="5825681" cy="523220"/>
          </a:xfrm>
          <a:prstGeom prst="rect">
            <a:avLst/>
          </a:prstGeom>
          <a:solidFill>
            <a:schemeClr val="accent1">
              <a:lumMod val="60000"/>
              <a:lumOff val="40000"/>
            </a:schemeClr>
          </a:solidFill>
        </p:spPr>
        <p:txBody>
          <a:bodyPr wrap="square">
            <a:spAutoFit/>
          </a:bodyPr>
          <a:lstStyle/>
          <a:p>
            <a:r>
              <a:rPr lang="en-US" sz="2800" dirty="0" smtClean="0">
                <a:effectLst>
                  <a:outerShdw blurRad="38100" dist="38100" dir="2700000" algn="tl">
                    <a:srgbClr val="000000">
                      <a:alpha val="43137"/>
                    </a:srgbClr>
                  </a:outerShdw>
                </a:effectLst>
                <a:latin typeface="Century Gothic" panose="020B0502020202020204" pitchFamily="34" charset="0"/>
              </a:rPr>
              <a:t>What </a:t>
            </a:r>
            <a:r>
              <a:rPr lang="en-US" sz="2800" dirty="0">
                <a:effectLst>
                  <a:outerShdw blurRad="38100" dist="38100" dir="2700000" algn="tl">
                    <a:srgbClr val="000000">
                      <a:alpha val="43137"/>
                    </a:srgbClr>
                  </a:outerShdw>
                </a:effectLst>
                <a:latin typeface="Century Gothic" panose="020B0502020202020204" pitchFamily="34" charset="0"/>
              </a:rPr>
              <a:t>are </a:t>
            </a:r>
            <a:r>
              <a:rPr lang="en-US" sz="2800" dirty="0" smtClean="0">
                <a:effectLst>
                  <a:outerShdw blurRad="38100" dist="38100" dir="2700000" algn="tl">
                    <a:srgbClr val="000000">
                      <a:alpha val="43137"/>
                    </a:srgbClr>
                  </a:outerShdw>
                </a:effectLst>
                <a:latin typeface="Century Gothic" panose="020B0502020202020204" pitchFamily="34" charset="0"/>
              </a:rPr>
              <a:t>your strengths?</a:t>
            </a:r>
            <a:endParaRPr lang="en-PH" sz="2800" dirty="0">
              <a:effectLst>
                <a:outerShdw blurRad="38100" dist="38100" dir="2700000" algn="tl">
                  <a:srgbClr val="000000">
                    <a:alpha val="43137"/>
                  </a:srgbClr>
                </a:outerShdw>
              </a:effectLst>
              <a:latin typeface="Century Gothic" panose="020B0502020202020204" pitchFamily="34" charset="0"/>
            </a:endParaRPr>
          </a:p>
        </p:txBody>
      </p:sp>
      <p:sp>
        <p:nvSpPr>
          <p:cNvPr id="15" name="TextBox 14"/>
          <p:cNvSpPr txBox="1"/>
          <p:nvPr/>
        </p:nvSpPr>
        <p:spPr>
          <a:xfrm>
            <a:off x="5640191" y="1734712"/>
            <a:ext cx="5828676" cy="1569660"/>
          </a:xfrm>
          <a:prstGeom prst="rect">
            <a:avLst/>
          </a:prstGeom>
          <a:noFill/>
        </p:spPr>
        <p:txBody>
          <a:bodyPr wrap="square" rtlCol="0">
            <a:spAutoFit/>
          </a:bodyPr>
          <a:lstStyle/>
          <a:p>
            <a:r>
              <a:rPr lang="en-US" sz="96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Lion</a:t>
            </a:r>
            <a:endParaRPr lang="en-PH" sz="96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633161775"/>
      </p:ext>
    </p:extLst>
  </p:cSld>
  <p:clrMapOvr>
    <a:masterClrMapping/>
  </p:clrMapOvr>
  <p:transition spd="med">
    <p:pull/>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7784" y="0"/>
            <a:ext cx="8814216" cy="6858000"/>
          </a:xfrm>
          <a:prstGeom prst="rect">
            <a:avLst/>
          </a:prstGeom>
        </p:spPr>
      </p:pic>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10" name="Rectangle 9"/>
          <p:cNvSpPr/>
          <p:nvPr/>
        </p:nvSpPr>
        <p:spPr>
          <a:xfrm>
            <a:off x="1709057" y="3207549"/>
            <a:ext cx="10482943" cy="15874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Tumblr</a:t>
            </a:r>
            <a:r>
              <a:rPr lang="en-US" sz="8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It To Stand</a:t>
            </a:r>
            <a:endParaRPr lang="en-PH" sz="88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14" name="Rectangle 13"/>
          <p:cNvSpPr/>
          <p:nvPr/>
        </p:nvSpPr>
        <p:spPr>
          <a:xfrm>
            <a:off x="1" y="157479"/>
            <a:ext cx="2968051" cy="71195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1</a:t>
            </a:r>
            <a:r>
              <a:rPr lang="en-US" sz="4000" b="1" baseline="30000" dirty="0" smtClean="0">
                <a:solidFill>
                  <a:schemeClr val="bg1"/>
                </a:solidFill>
                <a:effectLst>
                  <a:outerShdw blurRad="38100" dist="38100" dir="2700000" algn="tl">
                    <a:srgbClr val="000000">
                      <a:alpha val="43137"/>
                    </a:srgbClr>
                  </a:outerShdw>
                </a:effectLst>
                <a:latin typeface="Century Gothic" panose="020B0502020202020204" pitchFamily="34" charset="0"/>
              </a:rPr>
              <a:t>st</a:t>
            </a:r>
            <a:r>
              <a:rPr lang="en-US" sz="4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Activity</a:t>
            </a:r>
            <a:endParaRPr lang="en-PH" sz="40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9817133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1" presetClass="exit"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1"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4" grpId="0" animBg="1"/>
      <p:bldP spid="14" grpId="1"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7" name="Rectangle 6"/>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FIRST SKILL</a:t>
            </a:r>
            <a:endParaRPr lang="en-PH" sz="4800" dirty="0">
              <a:latin typeface="Aharoni" panose="02010803020104030203" pitchFamily="2" charset="-79"/>
              <a:cs typeface="Aharoni" panose="02010803020104030203" pitchFamily="2" charset="-79"/>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29270"/>
            <a:ext cx="5708571" cy="5544801"/>
          </a:xfrm>
          <a:prstGeom prst="rect">
            <a:avLst/>
          </a:prstGeom>
        </p:spPr>
      </p:pic>
      <p:sp>
        <p:nvSpPr>
          <p:cNvPr id="20" name="Rectangle 19"/>
          <p:cNvSpPr/>
          <p:nvPr/>
        </p:nvSpPr>
        <p:spPr>
          <a:xfrm>
            <a:off x="504394" y="4574986"/>
            <a:ext cx="7790966" cy="1071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11500" dirty="0" smtClean="0">
                <a:solidFill>
                  <a:schemeClr val="accent4"/>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Achieving.</a:t>
            </a:r>
            <a:endParaRPr lang="en-PH" sz="11500" dirty="0">
              <a:solidFill>
                <a:schemeClr val="accent4"/>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1742585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1"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images7.alphacoders.com/383/3837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863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10" name="Rectangle 9"/>
          <p:cNvSpPr/>
          <p:nvPr/>
        </p:nvSpPr>
        <p:spPr>
          <a:xfrm>
            <a:off x="1709057" y="3207549"/>
            <a:ext cx="10482943" cy="15874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Hot Potatoes</a:t>
            </a:r>
            <a:endParaRPr lang="en-PH" sz="88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15" name="Rectangle 14"/>
          <p:cNvSpPr/>
          <p:nvPr/>
        </p:nvSpPr>
        <p:spPr>
          <a:xfrm>
            <a:off x="1" y="157479"/>
            <a:ext cx="3357796" cy="71195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2</a:t>
            </a:r>
            <a:r>
              <a:rPr lang="en-US" sz="4000" b="1" baseline="30000" dirty="0" smtClean="0">
                <a:solidFill>
                  <a:schemeClr val="bg1"/>
                </a:solidFill>
                <a:effectLst>
                  <a:outerShdw blurRad="38100" dist="38100" dir="2700000" algn="tl">
                    <a:srgbClr val="000000">
                      <a:alpha val="43137"/>
                    </a:srgbClr>
                  </a:outerShdw>
                </a:effectLst>
                <a:latin typeface="Century Gothic" panose="020B0502020202020204" pitchFamily="34" charset="0"/>
              </a:rPr>
              <a:t>nd</a:t>
            </a:r>
            <a:r>
              <a:rPr lang="en-US" sz="4000" b="1"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en-US" sz="4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Activity</a:t>
            </a:r>
            <a:endParaRPr lang="en-PH" sz="40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9785502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1" presetClass="exit"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1"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5" grpId="0" animBg="1"/>
      <p:bldP spid="15" grpId="1"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7" name="Rectangle 6"/>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SECOND SKILL</a:t>
            </a:r>
            <a:endParaRPr lang="en-PH" sz="4800" dirty="0">
              <a:latin typeface="Aharoni" panose="02010803020104030203" pitchFamily="2" charset="-79"/>
              <a:cs typeface="Aharoni" panose="02010803020104030203" pitchFamily="2" charset="-79"/>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5522" y="239817"/>
            <a:ext cx="6566757" cy="6378366"/>
          </a:xfrm>
          <a:prstGeom prst="rect">
            <a:avLst/>
          </a:prstGeom>
        </p:spPr>
      </p:pic>
      <p:sp>
        <p:nvSpPr>
          <p:cNvPr id="20" name="Rectangle 19"/>
          <p:cNvSpPr/>
          <p:nvPr/>
        </p:nvSpPr>
        <p:spPr>
          <a:xfrm>
            <a:off x="504394" y="4574986"/>
            <a:ext cx="10849406" cy="1071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8800" dirty="0" smtClean="0">
                <a:solidFill>
                  <a:schemeClr val="accent4"/>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CONNECTING.</a:t>
            </a:r>
            <a:endParaRPr lang="en-PH" sz="8800" dirty="0">
              <a:solidFill>
                <a:schemeClr val="accent4"/>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3873854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1"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www.wallpapersground.com/wp-content/uploads/2015/10/Heart-Shape-Candle-Wallpap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0"/>
            <a:ext cx="12192000" cy="685696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10" name="Rectangle 9"/>
          <p:cNvSpPr/>
          <p:nvPr/>
        </p:nvSpPr>
        <p:spPr>
          <a:xfrm>
            <a:off x="1709057" y="194526"/>
            <a:ext cx="10482943" cy="1587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Candle With Care</a:t>
            </a:r>
            <a:endParaRPr lang="en-PH" sz="88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8" name="Rectangle 7"/>
          <p:cNvSpPr/>
          <p:nvPr/>
        </p:nvSpPr>
        <p:spPr>
          <a:xfrm>
            <a:off x="0" y="5161529"/>
            <a:ext cx="3357796" cy="71195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3</a:t>
            </a:r>
            <a:r>
              <a:rPr lang="en-US" sz="4000" b="1" baseline="30000" dirty="0" smtClean="0">
                <a:solidFill>
                  <a:schemeClr val="bg1"/>
                </a:solidFill>
                <a:effectLst>
                  <a:outerShdw blurRad="38100" dist="38100" dir="2700000" algn="tl">
                    <a:srgbClr val="000000">
                      <a:alpha val="43137"/>
                    </a:srgbClr>
                  </a:outerShdw>
                </a:effectLst>
                <a:latin typeface="Century Gothic" panose="020B0502020202020204" pitchFamily="34" charset="0"/>
              </a:rPr>
              <a:t>rd</a:t>
            </a:r>
            <a:r>
              <a:rPr lang="en-US" sz="4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Activity</a:t>
            </a:r>
            <a:endParaRPr lang="en-PH" sz="40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12521625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1" presetClass="exit"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8" grpId="0" animBg="1"/>
      <p:bldP spid="8" grpId="1"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7" name="Rectangle 6"/>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THIRD SKILL</a:t>
            </a:r>
            <a:endParaRPr lang="en-PH" sz="4800" dirty="0">
              <a:latin typeface="Aharoni" panose="02010803020104030203" pitchFamily="2" charset="-79"/>
              <a:cs typeface="Aharoni" panose="02010803020104030203" pitchFamily="2" charset="-79"/>
            </a:endParaRPr>
          </a:p>
        </p:txBody>
      </p:sp>
      <p:sp>
        <p:nvSpPr>
          <p:cNvPr id="20" name="Rectangle 19"/>
          <p:cNvSpPr/>
          <p:nvPr/>
        </p:nvSpPr>
        <p:spPr>
          <a:xfrm>
            <a:off x="504394" y="4574986"/>
            <a:ext cx="10849406" cy="1071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8800" dirty="0" smtClean="0">
                <a:solidFill>
                  <a:schemeClr val="accent4"/>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THRIVING.</a:t>
            </a:r>
            <a:endParaRPr lang="en-PH" sz="8800" dirty="0">
              <a:solidFill>
                <a:schemeClr val="accent4"/>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4230" y="469113"/>
            <a:ext cx="6094620" cy="5919774"/>
          </a:xfrm>
          <a:prstGeom prst="rect">
            <a:avLst/>
          </a:prstGeom>
        </p:spPr>
      </p:pic>
    </p:spTree>
    <p:extLst>
      <p:ext uri="{BB962C8B-B14F-4D97-AF65-F5344CB8AC3E}">
        <p14:creationId xmlns:p14="http://schemas.microsoft.com/office/powerpoint/2010/main" val="2288263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1"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265889" y="0"/>
            <a:ext cx="5926111" cy="6858000"/>
          </a:xfrm>
          <a:prstGeom prst="rect">
            <a:avLst/>
          </a:prstGeom>
          <a:solidFill>
            <a:srgbClr val="EFD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7102"/>
            <a:ext cx="6865495" cy="6916986"/>
          </a:xfrm>
          <a:prstGeom prst="rect">
            <a:avLst/>
          </a:prstGeom>
        </p:spPr>
      </p:pic>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10" name="Rectangle 9"/>
          <p:cNvSpPr/>
          <p:nvPr/>
        </p:nvSpPr>
        <p:spPr>
          <a:xfrm>
            <a:off x="1709057" y="3207549"/>
            <a:ext cx="10482943" cy="15874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Bid for Me</a:t>
            </a:r>
            <a:endParaRPr lang="en-PH" sz="88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15" name="Rectangle 14"/>
          <p:cNvSpPr/>
          <p:nvPr/>
        </p:nvSpPr>
        <p:spPr>
          <a:xfrm>
            <a:off x="1" y="157479"/>
            <a:ext cx="3357796" cy="71195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4</a:t>
            </a:r>
            <a:r>
              <a:rPr lang="en-US" sz="4000" b="1" baseline="30000" dirty="0" smtClean="0">
                <a:solidFill>
                  <a:schemeClr val="bg1"/>
                </a:solidFill>
                <a:effectLst>
                  <a:outerShdw blurRad="38100" dist="38100" dir="2700000" algn="tl">
                    <a:srgbClr val="000000">
                      <a:alpha val="43137"/>
                    </a:srgbClr>
                  </a:outerShdw>
                </a:effectLst>
                <a:latin typeface="Century Gothic" panose="020B0502020202020204" pitchFamily="34" charset="0"/>
              </a:rPr>
              <a:t>th</a:t>
            </a:r>
            <a:r>
              <a:rPr lang="en-US" sz="4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Activity</a:t>
            </a:r>
            <a:endParaRPr lang="en-PH" sz="40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4756387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1" presetClass="exit"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1"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5" grpId="0" animBg="1"/>
      <p:bldP spid="15" grpId="1"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7" name="Rectangle 6"/>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a:t>
            </a:r>
            <a:r>
              <a:rPr lang="en-PH" sz="4800" dirty="0" smtClean="0">
                <a:latin typeface="Aharoni" panose="02010803020104030203" pitchFamily="2" charset="-79"/>
                <a:cs typeface="Aharoni" panose="02010803020104030203" pitchFamily="2" charset="-79"/>
              </a:rPr>
              <a:t>OVERALL SKILL</a:t>
            </a:r>
            <a:endParaRPr lang="en-PH" sz="4800" dirty="0">
              <a:latin typeface="Aharoni" panose="02010803020104030203" pitchFamily="2" charset="-79"/>
              <a:cs typeface="Aharoni" panose="02010803020104030203" pitchFamily="2" charset="-79"/>
            </a:endParaRPr>
          </a:p>
        </p:txBody>
      </p:sp>
      <p:sp>
        <p:nvSpPr>
          <p:cNvPr id="20" name="Rectangle 19"/>
          <p:cNvSpPr/>
          <p:nvPr/>
        </p:nvSpPr>
        <p:spPr>
          <a:xfrm>
            <a:off x="504394" y="4574986"/>
            <a:ext cx="10849406" cy="1071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8800" dirty="0" smtClean="0">
                <a:solidFill>
                  <a:schemeClr val="accent4"/>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r>
              <a:rPr lang="en-PH" sz="8800" dirty="0" err="1" smtClean="0">
                <a:solidFill>
                  <a:schemeClr val="accent4"/>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Fulfillment</a:t>
            </a:r>
            <a:r>
              <a:rPr lang="en-PH" sz="8800" dirty="0" smtClean="0">
                <a:solidFill>
                  <a:schemeClr val="accent4"/>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t>
            </a:r>
            <a:endParaRPr lang="en-PH" sz="8800" dirty="0">
              <a:solidFill>
                <a:schemeClr val="accent4"/>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8108" y="365125"/>
            <a:ext cx="5227497" cy="5077528"/>
          </a:xfrm>
          <a:prstGeom prst="rect">
            <a:avLst/>
          </a:prstGeom>
        </p:spPr>
      </p:pic>
    </p:spTree>
    <p:extLst>
      <p:ext uri="{BB962C8B-B14F-4D97-AF65-F5344CB8AC3E}">
        <p14:creationId xmlns:p14="http://schemas.microsoft.com/office/powerpoint/2010/main" val="19630084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1"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609" y="0"/>
            <a:ext cx="11419691" cy="6867674"/>
          </a:xfrm>
          <a:prstGeom prst="rect">
            <a:avLst/>
          </a:prstGeom>
        </p:spPr>
      </p:pic>
    </p:spTree>
    <p:extLst>
      <p:ext uri="{BB962C8B-B14F-4D97-AF65-F5344CB8AC3E}">
        <p14:creationId xmlns:p14="http://schemas.microsoft.com/office/powerpoint/2010/main" val="2642273114"/>
      </p:ext>
    </p:extLst>
  </p:cSld>
  <p:clrMapOvr>
    <a:masterClrMapping/>
  </p:clrMapOvr>
  <p:transition spd="med">
    <p:pull/>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4" name="Rectangle 13"/>
          <p:cNvSpPr/>
          <p:nvPr/>
        </p:nvSpPr>
        <p:spPr>
          <a:xfrm>
            <a:off x="792392" y="796925"/>
            <a:ext cx="10607215" cy="388110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Century Gothic" panose="020B0502020202020204" pitchFamily="34" charset="0"/>
              </a:rPr>
              <a:t>The question </a:t>
            </a:r>
            <a:r>
              <a:rPr lang="en-US" sz="8000" b="1" dirty="0" smtClean="0">
                <a:latin typeface="Century Gothic" panose="020B0502020202020204" pitchFamily="34" charset="0"/>
              </a:rPr>
              <a:t>is</a:t>
            </a:r>
          </a:p>
          <a:p>
            <a:pPr algn="ctr"/>
            <a:r>
              <a:rPr lang="en-US" sz="8000" b="1" dirty="0" smtClean="0">
                <a:solidFill>
                  <a:srgbClr val="FF0000"/>
                </a:solidFill>
                <a:latin typeface="Century Gothic" panose="020B0502020202020204" pitchFamily="34" charset="0"/>
              </a:rPr>
              <a:t>ARE </a:t>
            </a:r>
            <a:r>
              <a:rPr lang="en-US" sz="8000" b="1" dirty="0">
                <a:solidFill>
                  <a:srgbClr val="FF0000"/>
                </a:solidFill>
                <a:latin typeface="Century Gothic" panose="020B0502020202020204" pitchFamily="34" charset="0"/>
              </a:rPr>
              <a:t>YOU READY?</a:t>
            </a:r>
            <a:endParaRPr lang="en-PH" sz="8000" dirty="0">
              <a:solidFill>
                <a:srgbClr val="FF0000"/>
              </a:solidFill>
              <a:latin typeface="Century Gothic" panose="020B0502020202020204" pitchFamily="34" charset="0"/>
            </a:endParaRPr>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Tree>
    <p:extLst>
      <p:ext uri="{BB962C8B-B14F-4D97-AF65-F5344CB8AC3E}">
        <p14:creationId xmlns:p14="http://schemas.microsoft.com/office/powerpoint/2010/main" val="1022297849"/>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10" name="Rectangle 9"/>
          <p:cNvSpPr/>
          <p:nvPr/>
        </p:nvSpPr>
        <p:spPr>
          <a:xfrm>
            <a:off x="5038193" y="3486272"/>
            <a:ext cx="5825681" cy="523220"/>
          </a:xfrm>
          <a:prstGeom prst="rect">
            <a:avLst/>
          </a:prstGeom>
          <a:solidFill>
            <a:schemeClr val="accent1">
              <a:lumMod val="60000"/>
              <a:lumOff val="40000"/>
            </a:schemeClr>
          </a:solidFill>
        </p:spPr>
        <p:txBody>
          <a:bodyPr wrap="square">
            <a:spAutoFit/>
          </a:bodyPr>
          <a:lstStyle/>
          <a:p>
            <a:r>
              <a:rPr lang="en-US" sz="2800" dirty="0" smtClean="0">
                <a:effectLst>
                  <a:outerShdw blurRad="38100" dist="38100" dir="2700000" algn="tl">
                    <a:srgbClr val="000000">
                      <a:alpha val="43137"/>
                    </a:srgbClr>
                  </a:outerShdw>
                </a:effectLst>
                <a:latin typeface="Century Gothic" panose="020B0502020202020204" pitchFamily="34" charset="0"/>
              </a:rPr>
              <a:t>What </a:t>
            </a:r>
            <a:r>
              <a:rPr lang="en-US" sz="2800" dirty="0">
                <a:effectLst>
                  <a:outerShdw blurRad="38100" dist="38100" dir="2700000" algn="tl">
                    <a:srgbClr val="000000">
                      <a:alpha val="43137"/>
                    </a:srgbClr>
                  </a:outerShdw>
                </a:effectLst>
                <a:latin typeface="Century Gothic" panose="020B0502020202020204" pitchFamily="34" charset="0"/>
              </a:rPr>
              <a:t>are </a:t>
            </a:r>
            <a:r>
              <a:rPr lang="en-US" sz="2800" dirty="0" smtClean="0">
                <a:effectLst>
                  <a:outerShdw blurRad="38100" dist="38100" dir="2700000" algn="tl">
                    <a:srgbClr val="000000">
                      <a:alpha val="43137"/>
                    </a:srgbClr>
                  </a:outerShdw>
                </a:effectLst>
                <a:latin typeface="Century Gothic" panose="020B0502020202020204" pitchFamily="34" charset="0"/>
              </a:rPr>
              <a:t>your weaknesses?</a:t>
            </a:r>
            <a:endParaRPr lang="en-PH" sz="2800" dirty="0">
              <a:effectLst>
                <a:outerShdw blurRad="38100" dist="38100" dir="2700000" algn="tl">
                  <a:srgbClr val="000000">
                    <a:alpha val="43137"/>
                  </a:srgbClr>
                </a:outerShdw>
              </a:effectLst>
              <a:latin typeface="Century Gothic" panose="020B0502020202020204" pitchFamily="34" charset="0"/>
            </a:endParaRPr>
          </a:p>
        </p:txBody>
      </p:sp>
      <p:sp>
        <p:nvSpPr>
          <p:cNvPr id="14" name="TextBox 13"/>
          <p:cNvSpPr txBox="1"/>
          <p:nvPr/>
        </p:nvSpPr>
        <p:spPr>
          <a:xfrm>
            <a:off x="4843357" y="2007525"/>
            <a:ext cx="5828676" cy="1569660"/>
          </a:xfrm>
          <a:prstGeom prst="rect">
            <a:avLst/>
          </a:prstGeom>
          <a:noFill/>
        </p:spPr>
        <p:txBody>
          <a:bodyPr wrap="square" rtlCol="0">
            <a:spAutoFit/>
          </a:bodyPr>
          <a:lstStyle/>
          <a:p>
            <a:r>
              <a:rPr lang="en-US" sz="96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Mouse</a:t>
            </a:r>
            <a:endParaRPr lang="en-PH" sz="96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261" y="1399375"/>
            <a:ext cx="4254096" cy="4922597"/>
          </a:xfrm>
          <a:prstGeom prst="rect">
            <a:avLst/>
          </a:prstGeom>
        </p:spPr>
      </p:pic>
    </p:spTree>
    <p:extLst>
      <p:ext uri="{BB962C8B-B14F-4D97-AF65-F5344CB8AC3E}">
        <p14:creationId xmlns:p14="http://schemas.microsoft.com/office/powerpoint/2010/main" val="1314685752"/>
      </p:ext>
    </p:extLst>
  </p:cSld>
  <p:clrMapOvr>
    <a:masterClrMapping/>
  </p:clrMapOvr>
  <p:transition spd="med">
    <p:pull/>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5" name="Rectangle 4"/>
          <p:cNvSpPr/>
          <p:nvPr/>
        </p:nvSpPr>
        <p:spPr>
          <a:xfrm>
            <a:off x="1033072" y="1700043"/>
            <a:ext cx="9796984" cy="3170099"/>
          </a:xfrm>
          <a:prstGeom prst="rect">
            <a:avLst/>
          </a:prstGeom>
        </p:spPr>
        <p:txBody>
          <a:bodyPr wrap="square">
            <a:spAutoFit/>
          </a:bodyPr>
          <a:lstStyle/>
          <a:p>
            <a:pPr algn="ctr"/>
            <a:r>
              <a:rPr lang="en-US" sz="4000" b="1" dirty="0" smtClean="0">
                <a:solidFill>
                  <a:schemeClr val="bg1"/>
                </a:solidFill>
              </a:rPr>
              <a:t>READINESS is the state </a:t>
            </a:r>
            <a:r>
              <a:rPr lang="en-US" sz="4000" b="1" dirty="0">
                <a:solidFill>
                  <a:schemeClr val="bg1"/>
                </a:solidFill>
              </a:rPr>
              <a:t>of being fully prepared and willing for something. Skills are blessings given by the Almighty. It will be useless without the willingness to use and share them.</a:t>
            </a:r>
            <a:endParaRPr lang="en-PH" sz="4000" b="1" dirty="0">
              <a:solidFill>
                <a:schemeClr val="bg1"/>
              </a:solidFill>
            </a:endParaRPr>
          </a:p>
        </p:txBody>
      </p:sp>
      <p:sp>
        <p:nvSpPr>
          <p:cNvPr id="17" name="Rectangle 16"/>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READINESS</a:t>
            </a:r>
            <a:endParaRPr lang="en-PH" sz="4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803190873"/>
      </p:ext>
    </p:extLst>
  </p:cSld>
  <p:clrMapOvr>
    <a:masterClrMapping/>
  </p:clrMapOvr>
  <p:transition spd="med">
    <p:pull/>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01599" y="6271731"/>
            <a:ext cx="4113665" cy="461665"/>
          </a:xfrm>
          <a:prstGeom prst="rect">
            <a:avLst/>
          </a:prstGeom>
          <a:noFill/>
        </p:spPr>
        <p:txBody>
          <a:bodyPr wrap="square" rtlCol="0">
            <a:spAutoFit/>
          </a:bodyPr>
          <a:lstStyle/>
          <a:p>
            <a:r>
              <a:rPr lang="en-PH" sz="2400" b="1" dirty="0" smtClean="0">
                <a:solidFill>
                  <a:schemeClr val="bg1"/>
                </a:solidFill>
              </a:rPr>
              <a:t>FOURTH SKILL LESSON</a:t>
            </a:r>
            <a:endParaRPr lang="en-PH" sz="2400" b="1" dirty="0">
              <a:solidFill>
                <a:schemeClr val="bg1"/>
              </a:solidFill>
            </a:endParaRPr>
          </a:p>
        </p:txBody>
      </p:sp>
      <p:sp>
        <p:nvSpPr>
          <p:cNvPr id="8" name="Rectangle 7"/>
          <p:cNvSpPr/>
          <p:nvPr/>
        </p:nvSpPr>
        <p:spPr>
          <a:xfrm>
            <a:off x="838200" y="1623429"/>
            <a:ext cx="10515600" cy="3970318"/>
          </a:xfrm>
          <a:prstGeom prst="rect">
            <a:avLst/>
          </a:prstGeom>
        </p:spPr>
        <p:txBody>
          <a:bodyPr wrap="square">
            <a:spAutoFit/>
          </a:bodyPr>
          <a:lstStyle/>
          <a:p>
            <a:r>
              <a:rPr lang="en-US" sz="3600" b="1" kern="50" dirty="0" smtClean="0">
                <a:solidFill>
                  <a:schemeClr val="bg1"/>
                </a:solidFill>
                <a:effectLst>
                  <a:outerShdw blurRad="38100" dist="38100" dir="2700000" algn="tl">
                    <a:srgbClr val="000000">
                      <a:alpha val="43137"/>
                    </a:srgbClr>
                  </a:outerShdw>
                </a:effectLst>
                <a:latin typeface="Century Gothic" panose="020B0502020202020204" pitchFamily="34" charset="0"/>
                <a:ea typeface="Lucida Sans Unicode" panose="020B0602030504020204" pitchFamily="34" charset="0"/>
                <a:cs typeface="Miriam Fixed" panose="020B0509050101010101" pitchFamily="49" charset="-79"/>
              </a:rPr>
              <a:t>“</a:t>
            </a:r>
            <a:r>
              <a:rPr lang="en-US" sz="3600" b="1" kern="50" dirty="0">
                <a:solidFill>
                  <a:schemeClr val="bg1"/>
                </a:solidFill>
                <a:effectLst>
                  <a:outerShdw blurRad="38100" dist="38100" dir="2700000" algn="tl">
                    <a:srgbClr val="000000">
                      <a:alpha val="43137"/>
                    </a:srgbClr>
                  </a:outerShdw>
                </a:effectLst>
                <a:latin typeface="Century Gothic" panose="020B0502020202020204" pitchFamily="34" charset="0"/>
                <a:ea typeface="Lucida Sans Unicode" panose="020B0602030504020204" pitchFamily="34" charset="0"/>
                <a:cs typeface="Miriam Fixed" panose="020B0509050101010101" pitchFamily="49" charset="-79"/>
              </a:rPr>
              <a:t>Waiting for perfection is not an answer, one cannot say ‘I will be ready when I am perfect’ because then you will never be ready, rather one must say ‘I am raw and I am ready just like this right now, how and who I am.” </a:t>
            </a:r>
          </a:p>
          <a:p>
            <a:endParaRPr lang="en-US" sz="3600" b="1" kern="50" dirty="0">
              <a:solidFill>
                <a:schemeClr val="bg1"/>
              </a:solidFill>
              <a:effectLst>
                <a:outerShdw blurRad="38100" dist="38100" dir="2700000" algn="tl">
                  <a:srgbClr val="000000">
                    <a:alpha val="43137"/>
                  </a:srgbClr>
                </a:outerShdw>
              </a:effectLst>
              <a:latin typeface="Century Gothic" panose="020B0502020202020204" pitchFamily="34" charset="0"/>
              <a:cs typeface="Miriam Fixed" panose="020B0509050101010101" pitchFamily="49" charset="-79"/>
            </a:endParaRPr>
          </a:p>
          <a:p>
            <a:pPr algn="r"/>
            <a:r>
              <a:rPr lang="en-US" sz="3600" b="1" dirty="0">
                <a:solidFill>
                  <a:schemeClr val="bg1"/>
                </a:solidFill>
              </a:rPr>
              <a:t>-C. </a:t>
            </a:r>
            <a:r>
              <a:rPr lang="en-US" sz="3600" b="1" dirty="0" err="1">
                <a:solidFill>
                  <a:schemeClr val="bg1"/>
                </a:solidFill>
              </a:rPr>
              <a:t>JoyBell</a:t>
            </a:r>
            <a:r>
              <a:rPr lang="en-US" sz="3600" b="1" dirty="0">
                <a:solidFill>
                  <a:schemeClr val="bg1"/>
                </a:solidFill>
              </a:rPr>
              <a:t> C.</a:t>
            </a:r>
            <a:endParaRPr lang="en-PH" sz="3600" b="1" dirty="0">
              <a:solidFill>
                <a:schemeClr val="bg1"/>
              </a:solidFill>
            </a:endParaRPr>
          </a:p>
        </p:txBody>
      </p:sp>
      <p:sp>
        <p:nvSpPr>
          <p:cNvPr id="25" name="Rectangle 24"/>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a:t>
            </a:r>
            <a:r>
              <a:rPr lang="en-PH" sz="4800" dirty="0">
                <a:latin typeface="Aharoni" panose="02010803020104030203" pitchFamily="2" charset="-79"/>
                <a:cs typeface="Aharoni" panose="02010803020104030203" pitchFamily="2" charset="-79"/>
              </a:rPr>
              <a:t> </a:t>
            </a:r>
            <a:r>
              <a:rPr lang="en-PH" sz="4800" dirty="0" smtClean="0">
                <a:latin typeface="Aharoni" panose="02010803020104030203" pitchFamily="2" charset="-79"/>
                <a:cs typeface="Aharoni" panose="02010803020104030203" pitchFamily="2" charset="-79"/>
              </a:rPr>
              <a:t>READINESS</a:t>
            </a:r>
            <a:endParaRPr lang="en-PH" sz="4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554804922"/>
      </p:ext>
    </p:extLst>
  </p:cSld>
  <p:clrMapOvr>
    <a:masterClrMapping/>
  </p:clrMapOvr>
  <p:transition spd="med">
    <p:pull/>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01599" y="6271731"/>
            <a:ext cx="4113665" cy="461665"/>
          </a:xfrm>
          <a:prstGeom prst="rect">
            <a:avLst/>
          </a:prstGeom>
          <a:noFill/>
        </p:spPr>
        <p:txBody>
          <a:bodyPr wrap="square" rtlCol="0">
            <a:spAutoFit/>
          </a:bodyPr>
          <a:lstStyle/>
          <a:p>
            <a:r>
              <a:rPr lang="en-PH" sz="2400" b="1" dirty="0">
                <a:solidFill>
                  <a:schemeClr val="bg1"/>
                </a:solidFill>
              </a:rPr>
              <a:t>THIRD SKILL LESSON</a:t>
            </a:r>
          </a:p>
        </p:txBody>
      </p:sp>
      <p:sp>
        <p:nvSpPr>
          <p:cNvPr id="5" name="Rectangle 4"/>
          <p:cNvSpPr/>
          <p:nvPr/>
        </p:nvSpPr>
        <p:spPr>
          <a:xfrm>
            <a:off x="437387" y="2474892"/>
            <a:ext cx="7065506" cy="1908215"/>
          </a:xfrm>
          <a:prstGeom prst="rect">
            <a:avLst/>
          </a:prstGeom>
        </p:spPr>
        <p:txBody>
          <a:bodyPr wrap="square">
            <a:spAutoFit/>
          </a:bodyPr>
          <a:lstStyle/>
          <a:p>
            <a:r>
              <a:rPr lang="en-US" sz="4800" b="1" dirty="0" smtClean="0">
                <a:solidFill>
                  <a:schemeClr val="bg1"/>
                </a:solidFill>
                <a:latin typeface="Century Gothic" panose="020B0502020202020204" pitchFamily="34" charset="0"/>
              </a:rPr>
              <a:t>K-Pack</a:t>
            </a:r>
            <a:r>
              <a:rPr lang="en-US" sz="4800" dirty="0" smtClean="0">
                <a:solidFill>
                  <a:schemeClr val="bg1"/>
                </a:solidFill>
                <a:latin typeface="Century Gothic" panose="020B0502020202020204" pitchFamily="34" charset="0"/>
              </a:rPr>
              <a:t>.</a:t>
            </a:r>
          </a:p>
          <a:p>
            <a:pPr>
              <a:lnSpc>
                <a:spcPts val="4200"/>
              </a:lnSpc>
            </a:pPr>
            <a:r>
              <a:rPr lang="en-US" sz="2400" dirty="0">
                <a:solidFill>
                  <a:schemeClr val="bg1"/>
                </a:solidFill>
                <a:latin typeface="Century Gothic" panose="020B0502020202020204" pitchFamily="34" charset="0"/>
              </a:rPr>
              <a:t>E</a:t>
            </a:r>
            <a:r>
              <a:rPr lang="en-US" sz="2400" dirty="0" smtClean="0">
                <a:solidFill>
                  <a:schemeClr val="bg1"/>
                </a:solidFill>
                <a:latin typeface="Century Gothic" panose="020B0502020202020204" pitchFamily="34" charset="0"/>
              </a:rPr>
              <a:t>quip </a:t>
            </a:r>
            <a:r>
              <a:rPr lang="en-US" sz="2400" dirty="0">
                <a:solidFill>
                  <a:schemeClr val="bg1"/>
                </a:solidFill>
                <a:latin typeface="Century Gothic" panose="020B0502020202020204" pitchFamily="34" charset="0"/>
              </a:rPr>
              <a:t>yourselves with all the skills and gather them all inside the K-Pack. God will Provide!</a:t>
            </a:r>
            <a:endParaRPr lang="en-PH" sz="2400" dirty="0">
              <a:solidFill>
                <a:schemeClr val="bg1"/>
              </a:solidFill>
              <a:latin typeface="Century Gothic" panose="020B0502020202020204" pitchFamily="34" charset="0"/>
            </a:endParaRPr>
          </a:p>
        </p:txBody>
      </p:sp>
      <p:sp>
        <p:nvSpPr>
          <p:cNvPr id="25" name="Rectangle 24"/>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a:latin typeface="Aharoni" panose="02010803020104030203" pitchFamily="2" charset="-79"/>
                <a:cs typeface="Aharoni" panose="02010803020104030203" pitchFamily="2" charset="-79"/>
              </a:rPr>
              <a:t> READINESS</a:t>
            </a:r>
            <a:endParaRPr lang="en-PH" sz="4800" dirty="0">
              <a:latin typeface="Aharoni" panose="02010803020104030203" pitchFamily="2" charset="-79"/>
              <a:cs typeface="Aharoni" panose="02010803020104030203" pitchFamily="2" charset="-79"/>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2893" y="1071154"/>
            <a:ext cx="3850907" cy="4454799"/>
          </a:xfrm>
          <a:prstGeom prst="rect">
            <a:avLst/>
          </a:prstGeom>
        </p:spPr>
      </p:pic>
    </p:spTree>
    <p:extLst>
      <p:ext uri="{BB962C8B-B14F-4D97-AF65-F5344CB8AC3E}">
        <p14:creationId xmlns:p14="http://schemas.microsoft.com/office/powerpoint/2010/main" val="562251437"/>
      </p:ext>
    </p:extLst>
  </p:cSld>
  <p:clrMapOvr>
    <a:masterClrMapping/>
  </p:clrMapOvr>
  <p:transition spd="med">
    <p:pull/>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01599" y="6271731"/>
            <a:ext cx="4113665" cy="461665"/>
          </a:xfrm>
          <a:prstGeom prst="rect">
            <a:avLst/>
          </a:prstGeom>
          <a:noFill/>
        </p:spPr>
        <p:txBody>
          <a:bodyPr wrap="square" rtlCol="0">
            <a:spAutoFit/>
          </a:bodyPr>
          <a:lstStyle/>
          <a:p>
            <a:r>
              <a:rPr lang="en-PH" sz="2400" b="1" dirty="0">
                <a:solidFill>
                  <a:schemeClr val="bg1"/>
                </a:solidFill>
              </a:rPr>
              <a:t>THIRD SKILL LESSON</a:t>
            </a:r>
          </a:p>
        </p:txBody>
      </p:sp>
      <p:sp>
        <p:nvSpPr>
          <p:cNvPr id="5" name="Rectangle 4"/>
          <p:cNvSpPr/>
          <p:nvPr/>
        </p:nvSpPr>
        <p:spPr>
          <a:xfrm>
            <a:off x="437387" y="2030717"/>
            <a:ext cx="7065506" cy="3242041"/>
          </a:xfrm>
          <a:prstGeom prst="rect">
            <a:avLst/>
          </a:prstGeom>
        </p:spPr>
        <p:txBody>
          <a:bodyPr wrap="square">
            <a:spAutoFit/>
          </a:bodyPr>
          <a:lstStyle/>
          <a:p>
            <a:pPr>
              <a:lnSpc>
                <a:spcPct val="150000"/>
              </a:lnSpc>
            </a:pPr>
            <a:r>
              <a:rPr lang="en-US" sz="2800" dirty="0" smtClean="0">
                <a:solidFill>
                  <a:schemeClr val="bg1"/>
                </a:solidFill>
                <a:latin typeface="Century Gothic" panose="020B0502020202020204" pitchFamily="34" charset="0"/>
              </a:rPr>
              <a:t>He </a:t>
            </a:r>
            <a:r>
              <a:rPr lang="en-US" sz="2800" dirty="0">
                <a:solidFill>
                  <a:schemeClr val="bg1"/>
                </a:solidFill>
                <a:latin typeface="Century Gothic" panose="020B0502020202020204" pitchFamily="34" charset="0"/>
              </a:rPr>
              <a:t>has always given us all the necessary skills to face boldly the future! The source of all talents, all strengths, all blessings. The Great Provider. </a:t>
            </a:r>
            <a:endParaRPr lang="en-PH" sz="2800" dirty="0">
              <a:solidFill>
                <a:schemeClr val="bg1"/>
              </a:solidFill>
              <a:latin typeface="Century Gothic" panose="020B0502020202020204" pitchFamily="34" charset="0"/>
            </a:endParaRPr>
          </a:p>
        </p:txBody>
      </p:sp>
      <p:sp>
        <p:nvSpPr>
          <p:cNvPr id="25" name="Rectangle 24"/>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a:latin typeface="Aharoni" panose="02010803020104030203" pitchFamily="2" charset="-79"/>
                <a:cs typeface="Aharoni" panose="02010803020104030203" pitchFamily="2" charset="-79"/>
              </a:rPr>
              <a:t> READINESS</a:t>
            </a:r>
            <a:endParaRPr lang="en-PH" sz="4800" dirty="0">
              <a:latin typeface="Aharoni" panose="02010803020104030203" pitchFamily="2" charset="-79"/>
              <a:cs typeface="Aharoni" panose="02010803020104030203" pitchFamily="2" charset="-79"/>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2893" y="1071154"/>
            <a:ext cx="3850907" cy="4454799"/>
          </a:xfrm>
          <a:prstGeom prst="rect">
            <a:avLst/>
          </a:prstGeom>
        </p:spPr>
      </p:pic>
    </p:spTree>
    <p:extLst>
      <p:ext uri="{BB962C8B-B14F-4D97-AF65-F5344CB8AC3E}">
        <p14:creationId xmlns:p14="http://schemas.microsoft.com/office/powerpoint/2010/main" val="535229074"/>
      </p:ext>
    </p:extLst>
  </p:cSld>
  <p:clrMapOvr>
    <a:masterClrMapping/>
  </p:clrMapOvr>
  <p:transition spd="med">
    <p:pull/>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4" name="Rectangle 13"/>
          <p:cNvSpPr/>
          <p:nvPr/>
        </p:nvSpPr>
        <p:spPr>
          <a:xfrm>
            <a:off x="792392" y="796925"/>
            <a:ext cx="10607215" cy="388110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latin typeface="Century Gothic" panose="020B0502020202020204" pitchFamily="34" charset="0"/>
              </a:rPr>
              <a:t>SIYA ANG PALAGING KASAMA NG KABATAANG MAY </a:t>
            </a:r>
            <a:r>
              <a:rPr lang="en-US" sz="7200" b="1" dirty="0">
                <a:solidFill>
                  <a:srgbClr val="FF0000"/>
                </a:solidFill>
                <a:latin typeface="Century Gothic" panose="020B0502020202020204" pitchFamily="34" charset="0"/>
              </a:rPr>
              <a:t>K</a:t>
            </a:r>
            <a:r>
              <a:rPr lang="en-US" sz="7200" b="1" dirty="0">
                <a:latin typeface="Century Gothic" panose="020B0502020202020204" pitchFamily="34" charset="0"/>
              </a:rPr>
              <a:t>!</a:t>
            </a:r>
            <a:endParaRPr lang="en-PH" sz="7200" dirty="0">
              <a:latin typeface="Century Gothic" panose="020B0502020202020204" pitchFamily="34" charset="0"/>
            </a:endParaRPr>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Tree>
    <p:extLst>
      <p:ext uri="{BB962C8B-B14F-4D97-AF65-F5344CB8AC3E}">
        <p14:creationId xmlns:p14="http://schemas.microsoft.com/office/powerpoint/2010/main" val="2981683420"/>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14" name="Rectangle 13"/>
          <p:cNvSpPr/>
          <p:nvPr/>
        </p:nvSpPr>
        <p:spPr>
          <a:xfrm>
            <a:off x="5038193" y="3486272"/>
            <a:ext cx="5825681" cy="523220"/>
          </a:xfrm>
          <a:prstGeom prst="rect">
            <a:avLst/>
          </a:prstGeom>
          <a:solidFill>
            <a:schemeClr val="accent1">
              <a:lumMod val="60000"/>
              <a:lumOff val="40000"/>
            </a:schemeClr>
          </a:solidFill>
        </p:spPr>
        <p:txBody>
          <a:bodyPr wrap="square">
            <a:spAutoFit/>
          </a:bodyPr>
          <a:lstStyle/>
          <a:p>
            <a:r>
              <a:rPr lang="en-US" sz="2800" dirty="0" smtClean="0">
                <a:effectLst>
                  <a:outerShdw blurRad="38100" dist="38100" dir="2700000" algn="tl">
                    <a:srgbClr val="000000">
                      <a:alpha val="43137"/>
                    </a:srgbClr>
                  </a:outerShdw>
                </a:effectLst>
                <a:latin typeface="Century Gothic" panose="020B0502020202020204" pitchFamily="34" charset="0"/>
              </a:rPr>
              <a:t>Who are your inspirations in life?</a:t>
            </a:r>
            <a:endParaRPr lang="en-PH" sz="2800" dirty="0">
              <a:effectLst>
                <a:outerShdw blurRad="38100" dist="38100" dir="2700000" algn="tl">
                  <a:srgbClr val="000000">
                    <a:alpha val="43137"/>
                  </a:srgbClr>
                </a:outerShdw>
              </a:effectLst>
              <a:latin typeface="Century Gothic" panose="020B0502020202020204" pitchFamily="34" charset="0"/>
            </a:endParaRPr>
          </a:p>
        </p:txBody>
      </p:sp>
      <p:sp>
        <p:nvSpPr>
          <p:cNvPr id="15" name="TextBox 14"/>
          <p:cNvSpPr txBox="1"/>
          <p:nvPr/>
        </p:nvSpPr>
        <p:spPr>
          <a:xfrm>
            <a:off x="4843357" y="2007525"/>
            <a:ext cx="5828676" cy="1569660"/>
          </a:xfrm>
          <a:prstGeom prst="rect">
            <a:avLst/>
          </a:prstGeom>
          <a:noFill/>
        </p:spPr>
        <p:txBody>
          <a:bodyPr wrap="square" rtlCol="0">
            <a:spAutoFit/>
          </a:bodyPr>
          <a:lstStyle/>
          <a:p>
            <a:r>
              <a:rPr lang="en-US" sz="96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Elephant</a:t>
            </a:r>
            <a:endParaRPr lang="en-PH" sz="96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307" y="1877809"/>
            <a:ext cx="4472050" cy="4268775"/>
          </a:xfrm>
          <a:prstGeom prst="rect">
            <a:avLst/>
          </a:prstGeom>
        </p:spPr>
      </p:pic>
    </p:spTree>
    <p:extLst>
      <p:ext uri="{BB962C8B-B14F-4D97-AF65-F5344CB8AC3E}">
        <p14:creationId xmlns:p14="http://schemas.microsoft.com/office/powerpoint/2010/main" val="546533424"/>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15" name="Rectangle 14"/>
          <p:cNvSpPr/>
          <p:nvPr/>
        </p:nvSpPr>
        <p:spPr>
          <a:xfrm>
            <a:off x="4736892" y="3207549"/>
            <a:ext cx="7455108" cy="15874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8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In the Jungle</a:t>
            </a:r>
            <a:endParaRPr lang="en-PH" sz="88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0572422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1"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4800" b="1" dirty="0">
              <a:effectLst>
                <a:outerShdw blurRad="38100" dist="38100" dir="2700000" algn="tl">
                  <a:srgbClr val="000000">
                    <a:alpha val="43137"/>
                  </a:srgbClr>
                </a:outerShdw>
              </a:effectLst>
              <a:latin typeface="Century Gothic" panose="020B0502020202020204" pitchFamily="34" charset="0"/>
            </a:endParaRPr>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52400" y="6311811"/>
            <a:ext cx="2260600" cy="369332"/>
          </a:xfrm>
          <a:prstGeom prst="rect">
            <a:avLst/>
          </a:prstGeom>
          <a:noFill/>
        </p:spPr>
        <p:txBody>
          <a:bodyPr wrap="square" rtlCol="0">
            <a:spAutoFit/>
          </a:bodyPr>
          <a:lstStyle/>
          <a:p>
            <a:r>
              <a:rPr lang="en-PH" dirty="0" smtClean="0">
                <a:solidFill>
                  <a:schemeClr val="bg1"/>
                </a:solidFill>
              </a:rPr>
              <a:t>IN THE JUNGLE</a:t>
            </a:r>
            <a:endParaRPr lang="en-PH" dirty="0">
              <a:solidFill>
                <a:schemeClr val="bg1"/>
              </a:solidFill>
            </a:endParaRPr>
          </a:p>
        </p:txBody>
      </p:sp>
      <p:sp>
        <p:nvSpPr>
          <p:cNvPr id="5" name="TextBox 4"/>
          <p:cNvSpPr txBox="1"/>
          <p:nvPr/>
        </p:nvSpPr>
        <p:spPr>
          <a:xfrm>
            <a:off x="1104900" y="365125"/>
            <a:ext cx="9982200" cy="6740307"/>
          </a:xfrm>
          <a:prstGeom prst="rect">
            <a:avLst/>
          </a:prstGeom>
          <a:noFill/>
        </p:spPr>
        <p:txBody>
          <a:bodyPr wrap="square" rtlCol="0">
            <a:spAutoFit/>
          </a:bodyPr>
          <a:lstStyle/>
          <a:p>
            <a:pPr algn="ctr">
              <a:lnSpc>
                <a:spcPct val="150000"/>
              </a:lnSpc>
            </a:pP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There’s a </a:t>
            </a:r>
            <a:r>
              <a:rPr lang="en-US" sz="4800" b="1" u="sng" dirty="0" smtClean="0">
                <a:solidFill>
                  <a:srgbClr val="FFFF00"/>
                </a:solidFill>
                <a:effectLst>
                  <a:outerShdw blurRad="38100" dist="38100" dir="2700000" algn="tl">
                    <a:srgbClr val="000000">
                      <a:alpha val="43137"/>
                    </a:srgbClr>
                  </a:outerShdw>
                </a:effectLst>
                <a:latin typeface="Century Gothic" panose="020B0502020202020204" pitchFamily="34" charset="0"/>
              </a:rPr>
              <a:t>mango</a:t>
            </a: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in the jungle, </a:t>
            </a:r>
          </a:p>
          <a:p>
            <a:pPr algn="ctr">
              <a:lnSpc>
                <a:spcPct val="150000"/>
              </a:lnSpc>
            </a:pP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in the jungle, in the jungle (3x)</a:t>
            </a:r>
          </a:p>
          <a:p>
            <a:pPr algn="ctr">
              <a:lnSpc>
                <a:spcPct val="150000"/>
              </a:lnSpc>
            </a:pPr>
            <a:endParaRPr lang="en-PH" sz="48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algn="ctr">
              <a:lnSpc>
                <a:spcPct val="150000"/>
              </a:lnSpc>
            </a:pP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There’s a </a:t>
            </a:r>
            <a:r>
              <a:rPr lang="en-US" sz="4800" b="1" u="sng" dirty="0" smtClean="0">
                <a:solidFill>
                  <a:srgbClr val="FFFF00"/>
                </a:solidFill>
                <a:effectLst>
                  <a:outerShdw blurRad="38100" dist="38100" dir="2700000" algn="tl">
                    <a:srgbClr val="000000">
                      <a:alpha val="43137"/>
                    </a:srgbClr>
                  </a:outerShdw>
                </a:effectLst>
                <a:latin typeface="Century Gothic" panose="020B0502020202020204" pitchFamily="34" charset="0"/>
              </a:rPr>
              <a:t>mango</a:t>
            </a: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in the jungle</a:t>
            </a:r>
          </a:p>
          <a:p>
            <a:pPr algn="ctr">
              <a:lnSpc>
                <a:spcPct val="150000"/>
              </a:lnSpc>
            </a:pPr>
            <a:r>
              <a:rPr lang="en-PH"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HEY!</a:t>
            </a:r>
          </a:p>
          <a:p>
            <a:pPr>
              <a:lnSpc>
                <a:spcPct val="150000"/>
              </a:lnSpc>
            </a:pPr>
            <a:endParaRPr lang="en-PH" sz="4800" dirty="0">
              <a:solidFill>
                <a:schemeClr val="bg1"/>
              </a:solidFill>
            </a:endParaRPr>
          </a:p>
        </p:txBody>
      </p:sp>
    </p:spTree>
    <p:extLst>
      <p:ext uri="{BB962C8B-B14F-4D97-AF65-F5344CB8AC3E}">
        <p14:creationId xmlns:p14="http://schemas.microsoft.com/office/powerpoint/2010/main" val="23084813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4800" b="1" dirty="0">
              <a:effectLst>
                <a:outerShdw blurRad="38100" dist="38100" dir="2700000" algn="tl">
                  <a:srgbClr val="000000">
                    <a:alpha val="43137"/>
                  </a:srgbClr>
                </a:outerShdw>
              </a:effectLst>
              <a:latin typeface="Century Gothic" panose="020B0502020202020204" pitchFamily="34" charset="0"/>
            </a:endParaRPr>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52400" y="6311811"/>
            <a:ext cx="2260600" cy="369332"/>
          </a:xfrm>
          <a:prstGeom prst="rect">
            <a:avLst/>
          </a:prstGeom>
          <a:noFill/>
        </p:spPr>
        <p:txBody>
          <a:bodyPr wrap="square" rtlCol="0">
            <a:spAutoFit/>
          </a:bodyPr>
          <a:lstStyle/>
          <a:p>
            <a:r>
              <a:rPr lang="en-PH" dirty="0" smtClean="0">
                <a:solidFill>
                  <a:schemeClr val="bg1"/>
                </a:solidFill>
              </a:rPr>
              <a:t>IN THE JUNGLE</a:t>
            </a:r>
            <a:endParaRPr lang="en-PH" dirty="0">
              <a:solidFill>
                <a:schemeClr val="bg1"/>
              </a:solidFill>
            </a:endParaRPr>
          </a:p>
        </p:txBody>
      </p:sp>
      <p:sp>
        <p:nvSpPr>
          <p:cNvPr id="5" name="TextBox 4"/>
          <p:cNvSpPr txBox="1"/>
          <p:nvPr/>
        </p:nvSpPr>
        <p:spPr>
          <a:xfrm>
            <a:off x="1104900" y="1166842"/>
            <a:ext cx="9982200" cy="4524315"/>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There’s a </a:t>
            </a:r>
            <a:r>
              <a:rPr lang="en-US" sz="4800" b="1" u="sng" dirty="0" smtClean="0">
                <a:solidFill>
                  <a:srgbClr val="92D050"/>
                </a:solidFill>
                <a:effectLst>
                  <a:outerShdw blurRad="38100" dist="38100" dir="2700000" algn="tl">
                    <a:srgbClr val="000000">
                      <a:alpha val="43137"/>
                    </a:srgbClr>
                  </a:outerShdw>
                </a:effectLst>
                <a:latin typeface="Century Gothic" panose="020B0502020202020204" pitchFamily="34" charset="0"/>
              </a:rPr>
              <a:t>FROG</a:t>
            </a:r>
            <a:r>
              <a:rPr lang="en-US" sz="4800" b="1" dirty="0" smtClean="0">
                <a:solidFill>
                  <a:srgbClr val="92D050"/>
                </a:solidFill>
                <a:effectLst>
                  <a:outerShdw blurRad="38100" dist="38100" dir="2700000" algn="tl">
                    <a:srgbClr val="000000">
                      <a:alpha val="43137"/>
                    </a:srgbClr>
                  </a:outerShdw>
                </a:effectLst>
                <a:latin typeface="Century Gothic" panose="020B0502020202020204" pitchFamily="34" charset="0"/>
              </a:rPr>
              <a:t> </a:t>
            </a: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in the jungle, </a:t>
            </a:r>
          </a:p>
          <a:p>
            <a:pPr algn="ct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in the jungle, in the jungle (3x)</a:t>
            </a:r>
          </a:p>
          <a:p>
            <a:pPr algn="ctr"/>
            <a:endParaRPr lang="en-PH" sz="48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There’s a </a:t>
            </a:r>
            <a:r>
              <a:rPr lang="en-US" sz="4800" b="1" u="sng" dirty="0" smtClean="0">
                <a:solidFill>
                  <a:srgbClr val="92D050"/>
                </a:solidFill>
                <a:effectLst>
                  <a:outerShdw blurRad="38100" dist="38100" dir="2700000" algn="tl">
                    <a:srgbClr val="000000">
                      <a:alpha val="43137"/>
                    </a:srgbClr>
                  </a:outerShdw>
                </a:effectLst>
                <a:latin typeface="Century Gothic" panose="020B0502020202020204" pitchFamily="34" charset="0"/>
              </a:rPr>
              <a:t>FROG</a:t>
            </a:r>
            <a:r>
              <a:rPr lang="en-US" sz="4800" b="1" dirty="0" smtClean="0">
                <a:solidFill>
                  <a:srgbClr val="92D050"/>
                </a:solidFill>
                <a:effectLst>
                  <a:outerShdw blurRad="38100" dist="38100" dir="2700000" algn="tl">
                    <a:srgbClr val="000000">
                      <a:alpha val="43137"/>
                    </a:srgbClr>
                  </a:outerShdw>
                </a:effectLst>
                <a:latin typeface="Century Gothic" panose="020B0502020202020204" pitchFamily="34" charset="0"/>
              </a:rPr>
              <a:t> </a:t>
            </a: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in the jungle, hey!</a:t>
            </a:r>
            <a:endParaRPr lang="en-PH" sz="48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endParaRPr lang="en-PH" sz="4800" dirty="0">
              <a:solidFill>
                <a:schemeClr val="bg1"/>
              </a:solidFill>
            </a:endParaRPr>
          </a:p>
        </p:txBody>
      </p:sp>
    </p:spTree>
    <p:extLst>
      <p:ext uri="{BB962C8B-B14F-4D97-AF65-F5344CB8AC3E}">
        <p14:creationId xmlns:p14="http://schemas.microsoft.com/office/powerpoint/2010/main" val="3673684953"/>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4800" b="1" dirty="0">
              <a:effectLst>
                <a:outerShdw blurRad="38100" dist="38100" dir="2700000" algn="tl">
                  <a:srgbClr val="000000">
                    <a:alpha val="43137"/>
                  </a:srgbClr>
                </a:outerShdw>
              </a:effectLst>
              <a:latin typeface="Century Gothic" panose="020B0502020202020204" pitchFamily="34" charset="0"/>
            </a:endParaRPr>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52400" y="6311811"/>
            <a:ext cx="2260600" cy="369332"/>
          </a:xfrm>
          <a:prstGeom prst="rect">
            <a:avLst/>
          </a:prstGeom>
          <a:noFill/>
        </p:spPr>
        <p:txBody>
          <a:bodyPr wrap="square" rtlCol="0">
            <a:spAutoFit/>
          </a:bodyPr>
          <a:lstStyle/>
          <a:p>
            <a:r>
              <a:rPr lang="en-PH" dirty="0" smtClean="0">
                <a:solidFill>
                  <a:schemeClr val="bg1"/>
                </a:solidFill>
              </a:rPr>
              <a:t>IN THE JUNGLE</a:t>
            </a:r>
            <a:endParaRPr lang="en-PH" dirty="0">
              <a:solidFill>
                <a:schemeClr val="bg1"/>
              </a:solidFill>
            </a:endParaRPr>
          </a:p>
        </p:txBody>
      </p:sp>
      <p:sp>
        <p:nvSpPr>
          <p:cNvPr id="5" name="TextBox 4"/>
          <p:cNvSpPr txBox="1"/>
          <p:nvPr/>
        </p:nvSpPr>
        <p:spPr>
          <a:xfrm>
            <a:off x="1104900" y="1166842"/>
            <a:ext cx="9982200" cy="4524315"/>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There’s a </a:t>
            </a:r>
            <a:r>
              <a:rPr lang="en-US" sz="4800" b="1" u="sng" dirty="0" smtClean="0">
                <a:solidFill>
                  <a:srgbClr val="FF0000"/>
                </a:solidFill>
                <a:effectLst>
                  <a:outerShdw blurRad="38100" dist="38100" dir="2700000" algn="tl">
                    <a:srgbClr val="000000">
                      <a:alpha val="43137"/>
                    </a:srgbClr>
                  </a:outerShdw>
                </a:effectLst>
                <a:latin typeface="Century Gothic" panose="020B0502020202020204" pitchFamily="34" charset="0"/>
              </a:rPr>
              <a:t>PARROT</a:t>
            </a:r>
            <a:r>
              <a:rPr lang="en-US" sz="4800" b="1" dirty="0" smtClean="0">
                <a:solidFill>
                  <a:srgbClr val="FF0000"/>
                </a:solidFill>
                <a:effectLst>
                  <a:outerShdw blurRad="38100" dist="38100" dir="2700000" algn="tl">
                    <a:srgbClr val="000000">
                      <a:alpha val="43137"/>
                    </a:srgbClr>
                  </a:outerShdw>
                </a:effectLst>
                <a:latin typeface="Century Gothic" panose="020B0502020202020204" pitchFamily="34" charset="0"/>
              </a:rPr>
              <a:t> </a:t>
            </a: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in the jungle, </a:t>
            </a:r>
          </a:p>
          <a:p>
            <a:pPr algn="ct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in the jungle, in the jungle (3x)</a:t>
            </a:r>
          </a:p>
          <a:p>
            <a:pPr algn="ctr"/>
            <a:endParaRPr lang="en-PH" sz="48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There’s a </a:t>
            </a:r>
            <a:r>
              <a:rPr lang="en-US" sz="4800" b="1" u="sng" dirty="0" smtClean="0">
                <a:solidFill>
                  <a:srgbClr val="FF0000"/>
                </a:solidFill>
                <a:effectLst>
                  <a:outerShdw blurRad="38100" dist="38100" dir="2700000" algn="tl">
                    <a:srgbClr val="000000">
                      <a:alpha val="43137"/>
                    </a:srgbClr>
                  </a:outerShdw>
                </a:effectLst>
                <a:latin typeface="Century Gothic" panose="020B0502020202020204" pitchFamily="34" charset="0"/>
              </a:rPr>
              <a:t>PARROT</a:t>
            </a:r>
            <a:r>
              <a:rPr lang="en-US" sz="4800" b="1" dirty="0" smtClean="0">
                <a:solidFill>
                  <a:srgbClr val="FF0000"/>
                </a:solidFill>
                <a:effectLst>
                  <a:outerShdw blurRad="38100" dist="38100" dir="2700000" algn="tl">
                    <a:srgbClr val="000000">
                      <a:alpha val="43137"/>
                    </a:srgbClr>
                  </a:outerShdw>
                </a:effectLst>
                <a:latin typeface="Century Gothic" panose="020B0502020202020204" pitchFamily="34" charset="0"/>
              </a:rPr>
              <a:t> </a:t>
            </a: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in the jungle, hey!</a:t>
            </a:r>
            <a:endParaRPr lang="en-PH" sz="48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endParaRPr lang="en-PH" sz="4800" dirty="0">
              <a:solidFill>
                <a:schemeClr val="bg1"/>
              </a:solidFill>
            </a:endParaRPr>
          </a:p>
        </p:txBody>
      </p:sp>
    </p:spTree>
    <p:extLst>
      <p:ext uri="{BB962C8B-B14F-4D97-AF65-F5344CB8AC3E}">
        <p14:creationId xmlns:p14="http://schemas.microsoft.com/office/powerpoint/2010/main" val="261772220"/>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4800" b="1" dirty="0">
              <a:effectLst>
                <a:outerShdw blurRad="38100" dist="38100" dir="2700000" algn="tl">
                  <a:srgbClr val="000000">
                    <a:alpha val="43137"/>
                  </a:srgbClr>
                </a:outerShdw>
              </a:effectLst>
              <a:latin typeface="Century Gothic" panose="020B0502020202020204" pitchFamily="34" charset="0"/>
            </a:endParaRPr>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52400" y="6311811"/>
            <a:ext cx="2260600" cy="369332"/>
          </a:xfrm>
          <a:prstGeom prst="rect">
            <a:avLst/>
          </a:prstGeom>
          <a:noFill/>
        </p:spPr>
        <p:txBody>
          <a:bodyPr wrap="square" rtlCol="0">
            <a:spAutoFit/>
          </a:bodyPr>
          <a:lstStyle/>
          <a:p>
            <a:r>
              <a:rPr lang="en-PH" dirty="0" smtClean="0">
                <a:solidFill>
                  <a:schemeClr val="bg1"/>
                </a:solidFill>
              </a:rPr>
              <a:t>IN THE JUNGLE</a:t>
            </a:r>
            <a:endParaRPr lang="en-PH" dirty="0">
              <a:solidFill>
                <a:schemeClr val="bg1"/>
              </a:solidFill>
            </a:endParaRPr>
          </a:p>
        </p:txBody>
      </p:sp>
      <p:sp>
        <p:nvSpPr>
          <p:cNvPr id="5" name="TextBox 4"/>
          <p:cNvSpPr txBox="1"/>
          <p:nvPr/>
        </p:nvSpPr>
        <p:spPr>
          <a:xfrm>
            <a:off x="1104900" y="1166842"/>
            <a:ext cx="9982200" cy="4524315"/>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There’s a </a:t>
            </a:r>
            <a:r>
              <a:rPr lang="en-US" sz="4800" b="1" u="sng" dirty="0" smtClean="0">
                <a:solidFill>
                  <a:srgbClr val="7030A0"/>
                </a:solidFill>
                <a:effectLst>
                  <a:outerShdw blurRad="38100" dist="38100" dir="2700000" algn="tl">
                    <a:srgbClr val="000000">
                      <a:alpha val="43137"/>
                    </a:srgbClr>
                  </a:outerShdw>
                </a:effectLst>
                <a:latin typeface="Century Gothic" panose="020B0502020202020204" pitchFamily="34" charset="0"/>
              </a:rPr>
              <a:t>DUCK</a:t>
            </a:r>
            <a:r>
              <a:rPr lang="en-US" sz="4800" b="1" dirty="0" smtClean="0">
                <a:solidFill>
                  <a:srgbClr val="7030A0"/>
                </a:solidFill>
                <a:effectLst>
                  <a:outerShdw blurRad="38100" dist="38100" dir="2700000" algn="tl">
                    <a:srgbClr val="000000">
                      <a:alpha val="43137"/>
                    </a:srgbClr>
                  </a:outerShdw>
                </a:effectLst>
                <a:latin typeface="Century Gothic" panose="020B0502020202020204" pitchFamily="34" charset="0"/>
              </a:rPr>
              <a:t> </a:t>
            </a: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in the jungle, </a:t>
            </a:r>
          </a:p>
          <a:p>
            <a:pPr algn="ct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in the jungle, in the jungle (3x)</a:t>
            </a:r>
          </a:p>
          <a:p>
            <a:pPr algn="ctr"/>
            <a:endParaRPr lang="en-PH" sz="48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There’s a </a:t>
            </a:r>
            <a:r>
              <a:rPr lang="en-US" sz="4800" b="1" u="sng" dirty="0" smtClean="0">
                <a:solidFill>
                  <a:srgbClr val="7030A0"/>
                </a:solidFill>
                <a:effectLst>
                  <a:outerShdw blurRad="38100" dist="38100" dir="2700000" algn="tl">
                    <a:srgbClr val="000000">
                      <a:alpha val="43137"/>
                    </a:srgbClr>
                  </a:outerShdw>
                </a:effectLst>
                <a:latin typeface="Century Gothic" panose="020B0502020202020204" pitchFamily="34" charset="0"/>
              </a:rPr>
              <a:t>DUCK</a:t>
            </a:r>
            <a:r>
              <a:rPr lang="en-US" sz="4800" b="1" dirty="0" smtClean="0">
                <a:solidFill>
                  <a:srgbClr val="7030A0"/>
                </a:solidFill>
                <a:effectLst>
                  <a:outerShdw blurRad="38100" dist="38100" dir="2700000" algn="tl">
                    <a:srgbClr val="000000">
                      <a:alpha val="43137"/>
                    </a:srgbClr>
                  </a:outerShdw>
                </a:effectLst>
                <a:latin typeface="Century Gothic" panose="020B0502020202020204" pitchFamily="34" charset="0"/>
              </a:rPr>
              <a:t> </a:t>
            </a: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in the jungle, hey!</a:t>
            </a:r>
            <a:endParaRPr lang="en-PH" sz="48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endParaRPr lang="en-PH" sz="4800" dirty="0">
              <a:solidFill>
                <a:schemeClr val="bg1"/>
              </a:solidFill>
            </a:endParaRPr>
          </a:p>
        </p:txBody>
      </p:sp>
    </p:spTree>
    <p:extLst>
      <p:ext uri="{BB962C8B-B14F-4D97-AF65-F5344CB8AC3E}">
        <p14:creationId xmlns:p14="http://schemas.microsoft.com/office/powerpoint/2010/main" val="2234210999"/>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4800" b="1" dirty="0">
              <a:effectLst>
                <a:outerShdw blurRad="38100" dist="38100" dir="2700000" algn="tl">
                  <a:srgbClr val="000000">
                    <a:alpha val="43137"/>
                  </a:srgbClr>
                </a:outerShdw>
              </a:effectLst>
              <a:latin typeface="Century Gothic" panose="020B0502020202020204" pitchFamily="34" charset="0"/>
            </a:endParaRPr>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52400" y="6311811"/>
            <a:ext cx="2260600" cy="369332"/>
          </a:xfrm>
          <a:prstGeom prst="rect">
            <a:avLst/>
          </a:prstGeom>
          <a:noFill/>
        </p:spPr>
        <p:txBody>
          <a:bodyPr wrap="square" rtlCol="0">
            <a:spAutoFit/>
          </a:bodyPr>
          <a:lstStyle/>
          <a:p>
            <a:r>
              <a:rPr lang="en-PH" dirty="0" smtClean="0">
                <a:solidFill>
                  <a:schemeClr val="bg1"/>
                </a:solidFill>
              </a:rPr>
              <a:t>IN THE JUNGLE</a:t>
            </a:r>
            <a:endParaRPr lang="en-PH" dirty="0">
              <a:solidFill>
                <a:schemeClr val="bg1"/>
              </a:solidFill>
            </a:endParaRPr>
          </a:p>
        </p:txBody>
      </p:sp>
      <p:sp>
        <p:nvSpPr>
          <p:cNvPr id="5" name="TextBox 4"/>
          <p:cNvSpPr txBox="1"/>
          <p:nvPr/>
        </p:nvSpPr>
        <p:spPr>
          <a:xfrm>
            <a:off x="1104900" y="1235295"/>
            <a:ext cx="9982200" cy="3785652"/>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There’s a </a:t>
            </a:r>
            <a:r>
              <a:rPr lang="en-US" sz="4800" b="1" u="sng" dirty="0" smtClean="0">
                <a:solidFill>
                  <a:schemeClr val="accent2">
                    <a:lumMod val="40000"/>
                    <a:lumOff val="60000"/>
                  </a:schemeClr>
                </a:solidFill>
                <a:effectLst>
                  <a:outerShdw blurRad="38100" dist="38100" dir="2700000" algn="tl">
                    <a:srgbClr val="000000">
                      <a:alpha val="43137"/>
                    </a:srgbClr>
                  </a:outerShdw>
                </a:effectLst>
                <a:latin typeface="Century Gothic" panose="020B0502020202020204" pitchFamily="34" charset="0"/>
              </a:rPr>
              <a:t>PIG</a:t>
            </a:r>
            <a:r>
              <a:rPr lang="en-US" sz="4800" b="1" dirty="0" smtClean="0">
                <a:solidFill>
                  <a:srgbClr val="7030A0"/>
                </a:solidFill>
                <a:effectLst>
                  <a:outerShdw blurRad="38100" dist="38100" dir="2700000" algn="tl">
                    <a:srgbClr val="000000">
                      <a:alpha val="43137"/>
                    </a:srgbClr>
                  </a:outerShdw>
                </a:effectLst>
                <a:latin typeface="Century Gothic" panose="020B0502020202020204" pitchFamily="34" charset="0"/>
              </a:rPr>
              <a:t> </a:t>
            </a: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in the jungle, </a:t>
            </a:r>
          </a:p>
          <a:p>
            <a:pPr algn="ct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in the jungle, in the jungle (3x)</a:t>
            </a:r>
          </a:p>
          <a:p>
            <a:pPr algn="ctr"/>
            <a:endParaRPr lang="en-PH" sz="48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There’s a </a:t>
            </a:r>
            <a:r>
              <a:rPr lang="en-US" sz="4800" b="1" u="sng" dirty="0" smtClean="0">
                <a:solidFill>
                  <a:schemeClr val="accent2">
                    <a:lumMod val="40000"/>
                    <a:lumOff val="60000"/>
                  </a:schemeClr>
                </a:solidFill>
                <a:effectLst>
                  <a:outerShdw blurRad="38100" dist="38100" dir="2700000" algn="tl">
                    <a:srgbClr val="000000">
                      <a:alpha val="43137"/>
                    </a:srgbClr>
                  </a:outerShdw>
                </a:effectLst>
                <a:latin typeface="Century Gothic" panose="020B0502020202020204" pitchFamily="34" charset="0"/>
              </a:rPr>
              <a:t>PIG</a:t>
            </a:r>
            <a:r>
              <a:rPr lang="en-US" sz="4800" b="1" dirty="0" smtClean="0">
                <a:solidFill>
                  <a:srgbClr val="7030A0"/>
                </a:solidFill>
                <a:effectLst>
                  <a:outerShdw blurRad="38100" dist="38100" dir="2700000" algn="tl">
                    <a:srgbClr val="000000">
                      <a:alpha val="43137"/>
                    </a:srgbClr>
                  </a:outerShdw>
                </a:effectLst>
                <a:latin typeface="Century Gothic" panose="020B0502020202020204" pitchFamily="34" charset="0"/>
              </a:rPr>
              <a:t> </a:t>
            </a: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in the jungle, hey!</a:t>
            </a:r>
            <a:endParaRPr lang="en-PH" sz="48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endParaRPr lang="en-PH" sz="4800" dirty="0">
              <a:solidFill>
                <a:schemeClr val="bg1"/>
              </a:solidFill>
            </a:endParaRPr>
          </a:p>
        </p:txBody>
      </p:sp>
    </p:spTree>
    <p:extLst>
      <p:ext uri="{BB962C8B-B14F-4D97-AF65-F5344CB8AC3E}">
        <p14:creationId xmlns:p14="http://schemas.microsoft.com/office/powerpoint/2010/main" val="3619922669"/>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4800" b="1" dirty="0">
              <a:effectLst>
                <a:outerShdw blurRad="38100" dist="38100" dir="2700000" algn="tl">
                  <a:srgbClr val="000000">
                    <a:alpha val="43137"/>
                  </a:srgbClr>
                </a:outerShdw>
              </a:effectLst>
              <a:latin typeface="Century Gothic" panose="020B0502020202020204" pitchFamily="34" charset="0"/>
            </a:endParaRPr>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52400" y="6311811"/>
            <a:ext cx="2260600" cy="369332"/>
          </a:xfrm>
          <a:prstGeom prst="rect">
            <a:avLst/>
          </a:prstGeom>
          <a:noFill/>
        </p:spPr>
        <p:txBody>
          <a:bodyPr wrap="square" rtlCol="0">
            <a:spAutoFit/>
          </a:bodyPr>
          <a:lstStyle/>
          <a:p>
            <a:r>
              <a:rPr lang="en-PH" dirty="0" smtClean="0">
                <a:solidFill>
                  <a:schemeClr val="bg1"/>
                </a:solidFill>
              </a:rPr>
              <a:t>IN THE JUNGLE</a:t>
            </a:r>
            <a:endParaRPr lang="en-PH" dirty="0">
              <a:solidFill>
                <a:schemeClr val="bg1"/>
              </a:solidFill>
            </a:endParaRPr>
          </a:p>
        </p:txBody>
      </p:sp>
      <p:sp>
        <p:nvSpPr>
          <p:cNvPr id="5" name="TextBox 4"/>
          <p:cNvSpPr txBox="1"/>
          <p:nvPr/>
        </p:nvSpPr>
        <p:spPr>
          <a:xfrm>
            <a:off x="1104900" y="1536174"/>
            <a:ext cx="9982200" cy="3785652"/>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There’s a </a:t>
            </a:r>
            <a:r>
              <a:rPr lang="en-US" sz="4800" b="1" u="sng" dirty="0" smtClean="0">
                <a:solidFill>
                  <a:schemeClr val="accent2">
                    <a:lumMod val="40000"/>
                    <a:lumOff val="60000"/>
                  </a:schemeClr>
                </a:solidFill>
                <a:effectLst>
                  <a:outerShdw blurRad="38100" dist="38100" dir="2700000" algn="tl">
                    <a:srgbClr val="000000">
                      <a:alpha val="43137"/>
                    </a:srgbClr>
                  </a:outerShdw>
                </a:effectLst>
                <a:latin typeface="Century Gothic" panose="020B0502020202020204" pitchFamily="34" charset="0"/>
              </a:rPr>
              <a:t>TIGER</a:t>
            </a:r>
            <a:r>
              <a:rPr lang="en-US" sz="4800" b="1" dirty="0" smtClean="0">
                <a:solidFill>
                  <a:srgbClr val="7030A0"/>
                </a:solidFill>
                <a:effectLst>
                  <a:outerShdw blurRad="38100" dist="38100" dir="2700000" algn="tl">
                    <a:srgbClr val="000000">
                      <a:alpha val="43137"/>
                    </a:srgbClr>
                  </a:outerShdw>
                </a:effectLst>
                <a:latin typeface="Century Gothic" panose="020B0502020202020204" pitchFamily="34" charset="0"/>
              </a:rPr>
              <a:t> </a:t>
            </a: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in the jungle, </a:t>
            </a:r>
          </a:p>
          <a:p>
            <a:pPr algn="ct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in the jungle, in the jungle (3x)</a:t>
            </a:r>
          </a:p>
          <a:p>
            <a:pPr algn="ctr"/>
            <a:endParaRPr lang="en-PH" sz="48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There’s a </a:t>
            </a:r>
            <a:r>
              <a:rPr lang="en-US" sz="4800" b="1" u="sng" dirty="0" smtClean="0">
                <a:solidFill>
                  <a:schemeClr val="accent2">
                    <a:lumMod val="40000"/>
                    <a:lumOff val="60000"/>
                  </a:schemeClr>
                </a:solidFill>
                <a:effectLst>
                  <a:outerShdw blurRad="38100" dist="38100" dir="2700000" algn="tl">
                    <a:srgbClr val="000000">
                      <a:alpha val="43137"/>
                    </a:srgbClr>
                  </a:outerShdw>
                </a:effectLst>
                <a:latin typeface="Century Gothic" panose="020B0502020202020204" pitchFamily="34" charset="0"/>
              </a:rPr>
              <a:t>TIGER</a:t>
            </a:r>
            <a:r>
              <a:rPr lang="en-US" sz="4800" b="1" dirty="0" smtClean="0">
                <a:solidFill>
                  <a:srgbClr val="7030A0"/>
                </a:solidFill>
                <a:effectLst>
                  <a:outerShdw blurRad="38100" dist="38100" dir="2700000" algn="tl">
                    <a:srgbClr val="000000">
                      <a:alpha val="43137"/>
                    </a:srgbClr>
                  </a:outerShdw>
                </a:effectLst>
                <a:latin typeface="Century Gothic" panose="020B0502020202020204" pitchFamily="34" charset="0"/>
              </a:rPr>
              <a:t> </a:t>
            </a: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in the jungle, hey!</a:t>
            </a:r>
            <a:endParaRPr lang="en-PH" sz="48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endParaRPr lang="en-PH" sz="4800" dirty="0">
              <a:solidFill>
                <a:schemeClr val="bg1"/>
              </a:solidFill>
            </a:endParaRPr>
          </a:p>
        </p:txBody>
      </p:sp>
    </p:spTree>
    <p:extLst>
      <p:ext uri="{BB962C8B-B14F-4D97-AF65-F5344CB8AC3E}">
        <p14:creationId xmlns:p14="http://schemas.microsoft.com/office/powerpoint/2010/main" val="873383137"/>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 name="TextBox 9"/>
          <p:cNvSpPr txBox="1"/>
          <p:nvPr/>
        </p:nvSpPr>
        <p:spPr>
          <a:xfrm>
            <a:off x="4833256" y="3014521"/>
            <a:ext cx="5748117" cy="584775"/>
          </a:xfrm>
          <a:prstGeom prst="rect">
            <a:avLst/>
          </a:prstGeom>
          <a:solidFill>
            <a:schemeClr val="accent1">
              <a:lumMod val="40000"/>
              <a:lumOff val="60000"/>
            </a:schemeClr>
          </a:solidFill>
        </p:spPr>
        <p:txBody>
          <a:bodyPr wrap="square" rtlCol="0">
            <a:spAutoFit/>
          </a:bodyPr>
          <a:lstStyle/>
          <a:p>
            <a:r>
              <a:rPr lang="en-PH" sz="3200" b="1" dirty="0">
                <a:solidFill>
                  <a:schemeClr val="tx1">
                    <a:lumMod val="75000"/>
                    <a:lumOff val="25000"/>
                  </a:schemeClr>
                </a:solidFill>
              </a:rPr>
              <a:t> </a:t>
            </a:r>
            <a:r>
              <a:rPr lang="en-PH" sz="3200" b="1" dirty="0" smtClean="0">
                <a:solidFill>
                  <a:schemeClr val="tx1">
                    <a:lumMod val="75000"/>
                    <a:lumOff val="25000"/>
                  </a:schemeClr>
                </a:solidFill>
              </a:rPr>
              <a:t>Nation of Heroes III              </a:t>
            </a:r>
            <a:endParaRPr lang="en-PH" sz="3200" b="1" dirty="0">
              <a:solidFill>
                <a:schemeClr val="tx1">
                  <a:lumMod val="75000"/>
                  <a:lumOff val="25000"/>
                </a:schemeClr>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2037806" cy="1969423"/>
          </a:xfrm>
          <a:prstGeom prst="rect">
            <a:avLst/>
          </a:prstGeom>
        </p:spPr>
      </p:pic>
      <p:sp>
        <p:nvSpPr>
          <p:cNvPr id="11" name="TextBox 10"/>
          <p:cNvSpPr txBox="1"/>
          <p:nvPr/>
        </p:nvSpPr>
        <p:spPr>
          <a:xfrm>
            <a:off x="4833256" y="3685735"/>
            <a:ext cx="5748117" cy="400110"/>
          </a:xfrm>
          <a:prstGeom prst="rect">
            <a:avLst/>
          </a:prstGeom>
          <a:solidFill>
            <a:schemeClr val="accent1">
              <a:lumMod val="40000"/>
              <a:lumOff val="60000"/>
            </a:schemeClr>
          </a:solidFill>
        </p:spPr>
        <p:txBody>
          <a:bodyPr wrap="square" rtlCol="0">
            <a:spAutoFit/>
          </a:bodyPr>
          <a:lstStyle/>
          <a:p>
            <a:r>
              <a:rPr lang="en-PH" sz="2000" i="1" dirty="0" smtClean="0">
                <a:solidFill>
                  <a:schemeClr val="tx1">
                    <a:lumMod val="75000"/>
                    <a:lumOff val="25000"/>
                  </a:schemeClr>
                </a:solidFill>
                <a:effectLst>
                  <a:outerShdw blurRad="38100" dist="38100" dir="2700000" algn="tl">
                    <a:srgbClr val="000000">
                      <a:alpha val="43137"/>
                    </a:srgbClr>
                  </a:outerShdw>
                </a:effectLst>
              </a:rPr>
              <a:t>  </a:t>
            </a:r>
            <a:r>
              <a:rPr lang="en-PH" sz="2000" i="1" dirty="0" err="1" smtClean="0">
                <a:solidFill>
                  <a:schemeClr val="tx1">
                    <a:lumMod val="75000"/>
                    <a:lumOff val="25000"/>
                  </a:schemeClr>
                </a:solidFill>
                <a:effectLst>
                  <a:outerShdw blurRad="38100" dist="38100" dir="2700000" algn="tl">
                    <a:srgbClr val="000000">
                      <a:alpha val="43137"/>
                    </a:srgbClr>
                  </a:outerShdw>
                </a:effectLst>
              </a:rPr>
              <a:t>DepEd</a:t>
            </a:r>
            <a:r>
              <a:rPr lang="en-PH" sz="2000" i="1" dirty="0" smtClean="0">
                <a:solidFill>
                  <a:schemeClr val="tx1">
                    <a:lumMod val="75000"/>
                    <a:lumOff val="25000"/>
                  </a:schemeClr>
                </a:solidFill>
                <a:effectLst>
                  <a:outerShdw blurRad="38100" dist="38100" dir="2700000" algn="tl">
                    <a:srgbClr val="000000">
                      <a:alpha val="43137"/>
                    </a:srgbClr>
                  </a:outerShdw>
                </a:effectLst>
              </a:rPr>
              <a:t> K-12 Youth Summit</a:t>
            </a:r>
            <a:endParaRPr lang="en-PH" sz="2000" i="1" dirty="0">
              <a:solidFill>
                <a:schemeClr val="tx1">
                  <a:lumMod val="75000"/>
                  <a:lumOff val="25000"/>
                </a:schemeClr>
              </a:solidFill>
              <a:effectLst>
                <a:outerShdw blurRad="38100" dist="38100" dir="2700000" algn="tl">
                  <a:srgbClr val="000000">
                    <a:alpha val="43137"/>
                  </a:srgbClr>
                </a:outerShdw>
              </a:effectLst>
            </a:endParaRPr>
          </a:p>
        </p:txBody>
      </p:sp>
      <p:sp>
        <p:nvSpPr>
          <p:cNvPr id="5" name="TextBox 4"/>
          <p:cNvSpPr txBox="1"/>
          <p:nvPr/>
        </p:nvSpPr>
        <p:spPr>
          <a:xfrm>
            <a:off x="443679" y="2021569"/>
            <a:ext cx="9327338" cy="923330"/>
          </a:xfrm>
          <a:prstGeom prst="rect">
            <a:avLst/>
          </a:prstGeom>
          <a:solidFill>
            <a:schemeClr val="tx1">
              <a:lumMod val="75000"/>
              <a:lumOff val="25000"/>
            </a:schemeClr>
          </a:solidFill>
        </p:spPr>
        <p:txBody>
          <a:bodyPr wrap="square" rtlCol="0">
            <a:spAutoFit/>
          </a:bodyPr>
          <a:lstStyle/>
          <a:p>
            <a:r>
              <a:rPr lang="en-PH" sz="5400" b="1" dirty="0" smtClean="0">
                <a:solidFill>
                  <a:schemeClr val="bg1"/>
                </a:solidFill>
                <a:effectLst>
                  <a:outerShdw blurRad="38100" dist="38100" dir="2700000" algn="tl">
                    <a:srgbClr val="000000">
                      <a:alpha val="43137"/>
                    </a:srgbClr>
                  </a:outerShdw>
                </a:effectLst>
              </a:rPr>
              <a:t>  </a:t>
            </a:r>
            <a:r>
              <a:rPr lang="en-PH" sz="5400" b="1" spc="600" dirty="0" smtClean="0">
                <a:solidFill>
                  <a:schemeClr val="bg1"/>
                </a:solidFill>
                <a:effectLst>
                  <a:outerShdw blurRad="38100" dist="38100" dir="2700000" algn="tl">
                    <a:srgbClr val="000000">
                      <a:alpha val="43137"/>
                    </a:srgbClr>
                  </a:outerShdw>
                </a:effectLst>
              </a:rPr>
              <a:t>KABATAANG [K]-PACK</a:t>
            </a:r>
            <a:endParaRPr lang="en-PH" sz="5400" b="1" spc="600" dirty="0">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3155" y="1369715"/>
            <a:ext cx="3850907" cy="4454799"/>
          </a:xfrm>
          <a:prstGeom prst="rect">
            <a:avLst/>
          </a:prstGeom>
        </p:spPr>
      </p:pic>
      <p:grpSp>
        <p:nvGrpSpPr>
          <p:cNvPr id="3" name="Group 2"/>
          <p:cNvGrpSpPr/>
          <p:nvPr/>
        </p:nvGrpSpPr>
        <p:grpSpPr>
          <a:xfrm>
            <a:off x="0" y="6196305"/>
            <a:ext cx="12192000" cy="596384"/>
            <a:chOff x="0" y="6196305"/>
            <a:chExt cx="12192000" cy="596384"/>
          </a:xfrm>
        </p:grpSpPr>
        <p:sp>
          <p:nvSpPr>
            <p:cNvPr id="8" name="Rectangle 7"/>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2815" y="6206987"/>
            <a:ext cx="548640" cy="548640"/>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32980" y="6206987"/>
            <a:ext cx="548640" cy="54864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15013" y="6206987"/>
            <a:ext cx="548640" cy="548640"/>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7046" y="6206987"/>
            <a:ext cx="548640" cy="548640"/>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079" y="6206987"/>
            <a:ext cx="548640" cy="548640"/>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04848" y="6206987"/>
            <a:ext cx="548640" cy="548640"/>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86881" y="6206987"/>
            <a:ext cx="548640" cy="548640"/>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68914" y="6206987"/>
            <a:ext cx="548640" cy="548640"/>
          </a:xfrm>
          <a:prstGeom prst="rect">
            <a:avLst/>
          </a:prstGeom>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50947" y="6206987"/>
            <a:ext cx="548640" cy="548640"/>
          </a:xfrm>
          <a:prstGeom prst="rect">
            <a:avLst/>
          </a:prstGeom>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76713" y="6206987"/>
            <a:ext cx="548640" cy="548640"/>
          </a:xfrm>
          <a:prstGeom prst="rect">
            <a:avLst/>
          </a:prstGeom>
        </p:spPr>
      </p:pic>
      <p:pic>
        <p:nvPicPr>
          <p:cNvPr id="23" name="Picture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258749" y="6206987"/>
            <a:ext cx="548640" cy="548640"/>
          </a:xfrm>
          <a:prstGeom prst="rect">
            <a:avLst/>
          </a:prstGeom>
        </p:spPr>
      </p:pic>
      <p:pic>
        <p:nvPicPr>
          <p:cNvPr id="24" name="Picture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40782" y="6206987"/>
            <a:ext cx="548640" cy="548640"/>
          </a:xfrm>
          <a:prstGeom prst="rect">
            <a:avLst/>
          </a:prstGeom>
        </p:spPr>
      </p:pic>
    </p:spTree>
    <p:extLst>
      <p:ext uri="{BB962C8B-B14F-4D97-AF65-F5344CB8AC3E}">
        <p14:creationId xmlns:p14="http://schemas.microsoft.com/office/powerpoint/2010/main" val="3707871483"/>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4800" b="1" dirty="0">
              <a:effectLst>
                <a:outerShdw blurRad="38100" dist="38100" dir="2700000" algn="tl">
                  <a:srgbClr val="000000">
                    <a:alpha val="43137"/>
                  </a:srgbClr>
                </a:outerShdw>
              </a:effectLst>
              <a:latin typeface="Century Gothic" panose="020B0502020202020204" pitchFamily="34" charset="0"/>
            </a:endParaRPr>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52400" y="6311811"/>
            <a:ext cx="2260600" cy="369332"/>
          </a:xfrm>
          <a:prstGeom prst="rect">
            <a:avLst/>
          </a:prstGeom>
          <a:noFill/>
        </p:spPr>
        <p:txBody>
          <a:bodyPr wrap="square" rtlCol="0">
            <a:spAutoFit/>
          </a:bodyPr>
          <a:lstStyle/>
          <a:p>
            <a:r>
              <a:rPr lang="en-PH" dirty="0" smtClean="0">
                <a:solidFill>
                  <a:schemeClr val="bg1"/>
                </a:solidFill>
              </a:rPr>
              <a:t>IN THE JUNGLE</a:t>
            </a:r>
            <a:endParaRPr lang="en-PH" dirty="0">
              <a:solidFill>
                <a:schemeClr val="bg1"/>
              </a:solidFill>
            </a:endParaRPr>
          </a:p>
        </p:txBody>
      </p:sp>
      <p:sp>
        <p:nvSpPr>
          <p:cNvPr id="5" name="TextBox 4"/>
          <p:cNvSpPr txBox="1"/>
          <p:nvPr/>
        </p:nvSpPr>
        <p:spPr>
          <a:xfrm>
            <a:off x="1104900" y="1166842"/>
            <a:ext cx="9982200" cy="4524315"/>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There’s a </a:t>
            </a:r>
            <a:r>
              <a:rPr lang="en-US" sz="4800" b="1" u="sng" dirty="0" smtClean="0">
                <a:solidFill>
                  <a:schemeClr val="accent2">
                    <a:lumMod val="40000"/>
                    <a:lumOff val="60000"/>
                  </a:schemeClr>
                </a:solidFill>
                <a:effectLst>
                  <a:outerShdw blurRad="38100" dist="38100" dir="2700000" algn="tl">
                    <a:srgbClr val="000000">
                      <a:alpha val="43137"/>
                    </a:srgbClr>
                  </a:outerShdw>
                </a:effectLst>
                <a:latin typeface="Century Gothic" panose="020B0502020202020204" pitchFamily="34" charset="0"/>
              </a:rPr>
              <a:t>PIRANHA</a:t>
            </a:r>
            <a:r>
              <a:rPr lang="en-US" sz="4800" b="1" dirty="0" smtClean="0">
                <a:solidFill>
                  <a:srgbClr val="7030A0"/>
                </a:solidFill>
                <a:effectLst>
                  <a:outerShdw blurRad="38100" dist="38100" dir="2700000" algn="tl">
                    <a:srgbClr val="000000">
                      <a:alpha val="43137"/>
                    </a:srgbClr>
                  </a:outerShdw>
                </a:effectLst>
                <a:latin typeface="Century Gothic" panose="020B0502020202020204" pitchFamily="34" charset="0"/>
              </a:rPr>
              <a:t> </a:t>
            </a: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in the jungle, </a:t>
            </a:r>
          </a:p>
          <a:p>
            <a:pPr algn="ct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in the jungle, in the jungle (3x)</a:t>
            </a:r>
          </a:p>
          <a:p>
            <a:pPr algn="ctr"/>
            <a:endParaRPr lang="en-PH" sz="48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There’s a </a:t>
            </a:r>
            <a:r>
              <a:rPr lang="en-US" sz="4800" b="1" u="sng" dirty="0" smtClean="0">
                <a:solidFill>
                  <a:schemeClr val="accent2">
                    <a:lumMod val="40000"/>
                    <a:lumOff val="60000"/>
                  </a:schemeClr>
                </a:solidFill>
                <a:effectLst>
                  <a:outerShdw blurRad="38100" dist="38100" dir="2700000" algn="tl">
                    <a:srgbClr val="000000">
                      <a:alpha val="43137"/>
                    </a:srgbClr>
                  </a:outerShdw>
                </a:effectLst>
                <a:latin typeface="Century Gothic" panose="020B0502020202020204" pitchFamily="34" charset="0"/>
              </a:rPr>
              <a:t>PIRANHA</a:t>
            </a: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in the jungle, hey!</a:t>
            </a:r>
            <a:endParaRPr lang="en-PH" sz="48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endParaRPr lang="en-PH" sz="4800" dirty="0">
              <a:solidFill>
                <a:schemeClr val="bg1"/>
              </a:solidFill>
            </a:endParaRPr>
          </a:p>
        </p:txBody>
      </p:sp>
    </p:spTree>
    <p:extLst>
      <p:ext uri="{BB962C8B-B14F-4D97-AF65-F5344CB8AC3E}">
        <p14:creationId xmlns:p14="http://schemas.microsoft.com/office/powerpoint/2010/main" val="3090514603"/>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4800" b="1" dirty="0">
              <a:effectLst>
                <a:outerShdw blurRad="38100" dist="38100" dir="2700000" algn="tl">
                  <a:srgbClr val="000000">
                    <a:alpha val="43137"/>
                  </a:srgbClr>
                </a:outerShdw>
              </a:effectLst>
              <a:latin typeface="Century Gothic" panose="020B0502020202020204" pitchFamily="34" charset="0"/>
            </a:endParaRPr>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52400" y="6311811"/>
            <a:ext cx="2260600" cy="369332"/>
          </a:xfrm>
          <a:prstGeom prst="rect">
            <a:avLst/>
          </a:prstGeom>
          <a:noFill/>
        </p:spPr>
        <p:txBody>
          <a:bodyPr wrap="square" rtlCol="0">
            <a:spAutoFit/>
          </a:bodyPr>
          <a:lstStyle/>
          <a:p>
            <a:r>
              <a:rPr lang="en-PH" dirty="0" smtClean="0">
                <a:solidFill>
                  <a:schemeClr val="bg1"/>
                </a:solidFill>
              </a:rPr>
              <a:t>IN THE JUNGLE</a:t>
            </a:r>
            <a:endParaRPr lang="en-PH" dirty="0">
              <a:solidFill>
                <a:schemeClr val="bg1"/>
              </a:solidFill>
            </a:endParaRPr>
          </a:p>
        </p:txBody>
      </p:sp>
      <p:sp>
        <p:nvSpPr>
          <p:cNvPr id="5" name="TextBox 4"/>
          <p:cNvSpPr txBox="1"/>
          <p:nvPr/>
        </p:nvSpPr>
        <p:spPr>
          <a:xfrm>
            <a:off x="971550" y="1351508"/>
            <a:ext cx="10248900" cy="4154984"/>
          </a:xfrm>
          <a:prstGeom prst="rect">
            <a:avLst/>
          </a:prstGeom>
          <a:noFill/>
        </p:spPr>
        <p:txBody>
          <a:bodyPr wrap="square" rtlCol="0">
            <a:spAutoFit/>
          </a:bodyPr>
          <a:lstStyle/>
          <a:p>
            <a:pPr algn="ctr"/>
            <a:r>
              <a:rPr lang="en-US" sz="4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There’s </a:t>
            </a:r>
            <a:r>
              <a:rPr lang="en-US" sz="4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an </a:t>
            </a:r>
            <a:r>
              <a:rPr lang="en-US" sz="4400" b="1" u="sng" dirty="0" smtClean="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rPr>
              <a:t>ANACONDA</a:t>
            </a:r>
            <a:r>
              <a:rPr lang="en-US" sz="4400" b="1" dirty="0" smtClean="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rPr>
              <a:t> </a:t>
            </a:r>
            <a:r>
              <a:rPr lang="en-US" sz="4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in the jungle, </a:t>
            </a:r>
          </a:p>
          <a:p>
            <a:pPr algn="ctr"/>
            <a:r>
              <a:rPr lang="en-US" sz="4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in the jungle, in the jungle (3x)</a:t>
            </a:r>
          </a:p>
          <a:p>
            <a:pPr algn="ctr"/>
            <a:endParaRPr lang="en-PH" sz="44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algn="ctr"/>
            <a:r>
              <a:rPr lang="en-US" sz="4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There’s </a:t>
            </a:r>
            <a:r>
              <a:rPr lang="en-US" sz="4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an </a:t>
            </a:r>
            <a:r>
              <a:rPr lang="en-US" sz="4400" b="1" u="sng" dirty="0" smtClean="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rPr>
              <a:t>ANACONDA</a:t>
            </a:r>
            <a:r>
              <a:rPr lang="en-US" sz="4400" b="1" dirty="0" smtClean="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rPr>
              <a:t> </a:t>
            </a:r>
            <a:r>
              <a:rPr lang="en-US" sz="4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in the jungle, hey!</a:t>
            </a:r>
            <a:endParaRPr lang="en-PH" sz="44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endParaRPr lang="en-PH" sz="4400" dirty="0">
              <a:solidFill>
                <a:schemeClr val="bg1"/>
              </a:solidFill>
            </a:endParaRPr>
          </a:p>
        </p:txBody>
      </p:sp>
    </p:spTree>
    <p:extLst>
      <p:ext uri="{BB962C8B-B14F-4D97-AF65-F5344CB8AC3E}">
        <p14:creationId xmlns:p14="http://schemas.microsoft.com/office/powerpoint/2010/main" val="1751202209"/>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4800" b="1" dirty="0">
              <a:effectLst>
                <a:outerShdw blurRad="38100" dist="38100" dir="2700000" algn="tl">
                  <a:srgbClr val="000000">
                    <a:alpha val="43137"/>
                  </a:srgbClr>
                </a:outerShdw>
              </a:effectLst>
              <a:latin typeface="Century Gothic" panose="020B0502020202020204" pitchFamily="34" charset="0"/>
            </a:endParaRPr>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52400" y="6311811"/>
            <a:ext cx="2260600" cy="369332"/>
          </a:xfrm>
          <a:prstGeom prst="rect">
            <a:avLst/>
          </a:prstGeom>
          <a:noFill/>
        </p:spPr>
        <p:txBody>
          <a:bodyPr wrap="square" rtlCol="0">
            <a:spAutoFit/>
          </a:bodyPr>
          <a:lstStyle/>
          <a:p>
            <a:r>
              <a:rPr lang="en-PH" dirty="0" smtClean="0">
                <a:solidFill>
                  <a:schemeClr val="bg1"/>
                </a:solidFill>
              </a:rPr>
              <a:t>IN THE JUNGLE</a:t>
            </a:r>
            <a:endParaRPr lang="en-PH" dirty="0">
              <a:solidFill>
                <a:schemeClr val="bg1"/>
              </a:solidFill>
            </a:endParaRPr>
          </a:p>
        </p:txBody>
      </p:sp>
      <p:sp>
        <p:nvSpPr>
          <p:cNvPr id="5" name="TextBox 4"/>
          <p:cNvSpPr txBox="1"/>
          <p:nvPr/>
        </p:nvSpPr>
        <p:spPr>
          <a:xfrm>
            <a:off x="1104900" y="1166842"/>
            <a:ext cx="9982200" cy="4524315"/>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There’s a </a:t>
            </a:r>
            <a:r>
              <a:rPr lang="en-US" sz="4800" b="1" u="sng" dirty="0" smtClean="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rPr>
              <a:t>MONKEY</a:t>
            </a:r>
            <a:r>
              <a:rPr lang="en-US" sz="4800" b="1" dirty="0" smtClean="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rPr>
              <a:t> </a:t>
            </a: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in the jungle, </a:t>
            </a:r>
          </a:p>
          <a:p>
            <a:pPr algn="ct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in the jungle, in the jungle (3x)</a:t>
            </a:r>
          </a:p>
          <a:p>
            <a:pPr algn="ctr"/>
            <a:endParaRPr lang="en-PH" sz="48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There’s a </a:t>
            </a:r>
            <a:r>
              <a:rPr lang="en-US" sz="4800" b="1" u="sng" dirty="0" smtClean="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rPr>
              <a:t>MONKEY</a:t>
            </a:r>
            <a:r>
              <a:rPr lang="en-US" sz="4800" b="1" dirty="0" smtClean="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rPr>
              <a:t> </a:t>
            </a:r>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in the jungle, hey!</a:t>
            </a:r>
            <a:endParaRPr lang="en-PH" sz="48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endParaRPr lang="en-PH" sz="4800" dirty="0">
              <a:solidFill>
                <a:schemeClr val="bg1"/>
              </a:solidFill>
            </a:endParaRPr>
          </a:p>
        </p:txBody>
      </p:sp>
    </p:spTree>
    <p:extLst>
      <p:ext uri="{BB962C8B-B14F-4D97-AF65-F5344CB8AC3E}">
        <p14:creationId xmlns:p14="http://schemas.microsoft.com/office/powerpoint/2010/main" val="3396823113"/>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4800" b="1" dirty="0">
              <a:effectLst>
                <a:outerShdw blurRad="38100" dist="38100" dir="2700000" algn="tl">
                  <a:srgbClr val="000000">
                    <a:alpha val="43137"/>
                  </a:srgbClr>
                </a:outerShdw>
              </a:effectLst>
              <a:latin typeface="Century Gothic" panose="020B0502020202020204" pitchFamily="34" charset="0"/>
            </a:endParaRPr>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52400" y="6311811"/>
            <a:ext cx="2260600" cy="369332"/>
          </a:xfrm>
          <a:prstGeom prst="rect">
            <a:avLst/>
          </a:prstGeom>
          <a:noFill/>
        </p:spPr>
        <p:txBody>
          <a:bodyPr wrap="square" rtlCol="0">
            <a:spAutoFit/>
          </a:bodyPr>
          <a:lstStyle/>
          <a:p>
            <a:r>
              <a:rPr lang="en-PH" dirty="0" smtClean="0">
                <a:solidFill>
                  <a:schemeClr val="bg1"/>
                </a:solidFill>
              </a:rPr>
              <a:t>IN THE JUNGLE</a:t>
            </a:r>
            <a:endParaRPr lang="en-PH" dirty="0">
              <a:solidFill>
                <a:schemeClr val="bg1"/>
              </a:solidFill>
            </a:endParaRPr>
          </a:p>
        </p:txBody>
      </p:sp>
      <p:sp>
        <p:nvSpPr>
          <p:cNvPr id="5" name="TextBox 4"/>
          <p:cNvSpPr txBox="1"/>
          <p:nvPr/>
        </p:nvSpPr>
        <p:spPr>
          <a:xfrm>
            <a:off x="1104900" y="903288"/>
            <a:ext cx="9982200" cy="4832092"/>
          </a:xfrm>
          <a:prstGeom prst="rect">
            <a:avLst/>
          </a:prstGeom>
          <a:noFill/>
        </p:spPr>
        <p:txBody>
          <a:bodyPr wrap="square" rtlCol="0">
            <a:spAutoFit/>
          </a:bodyPr>
          <a:lstStyle/>
          <a:p>
            <a:pPr algn="ctr"/>
            <a:r>
              <a:rPr lang="en-US" sz="4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Let </a:t>
            </a:r>
            <a:r>
              <a:rPr lang="en-US" sz="4400" b="1" dirty="0">
                <a:solidFill>
                  <a:schemeClr val="bg1"/>
                </a:solidFill>
                <a:effectLst>
                  <a:outerShdw blurRad="38100" dist="38100" dir="2700000" algn="tl">
                    <a:srgbClr val="000000">
                      <a:alpha val="43137"/>
                    </a:srgbClr>
                  </a:outerShdw>
                </a:effectLst>
                <a:latin typeface="Century Gothic" panose="020B0502020202020204" pitchFamily="34" charset="0"/>
              </a:rPr>
              <a:t>us go with the </a:t>
            </a:r>
            <a:r>
              <a:rPr lang="en-US" sz="4400" b="1" dirty="0">
                <a:solidFill>
                  <a:srgbClr val="FFFF00"/>
                </a:solidFill>
                <a:effectLst>
                  <a:outerShdw blurRad="38100" dist="38100" dir="2700000" algn="tl">
                    <a:srgbClr val="000000">
                      <a:alpha val="43137"/>
                    </a:srgbClr>
                  </a:outerShdw>
                </a:effectLst>
                <a:latin typeface="Century Gothic" panose="020B0502020202020204" pitchFamily="34" charset="0"/>
              </a:rPr>
              <a:t>mango</a:t>
            </a:r>
            <a:r>
              <a:rPr lang="en-US" sz="4400" b="1"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en-US" sz="4400" b="1" dirty="0">
                <a:solidFill>
                  <a:srgbClr val="92D050"/>
                </a:solidFill>
                <a:effectLst>
                  <a:outerShdw blurRad="38100" dist="38100" dir="2700000" algn="tl">
                    <a:srgbClr val="000000">
                      <a:alpha val="43137"/>
                    </a:srgbClr>
                  </a:outerShdw>
                </a:effectLst>
                <a:latin typeface="Century Gothic" panose="020B0502020202020204" pitchFamily="34" charset="0"/>
              </a:rPr>
              <a:t>frog</a:t>
            </a:r>
            <a:r>
              <a:rPr lang="en-US" sz="4400" b="1"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en-US" sz="4400" b="1" dirty="0">
                <a:solidFill>
                  <a:srgbClr val="FF0000"/>
                </a:solidFill>
                <a:effectLst>
                  <a:outerShdw blurRad="38100" dist="38100" dir="2700000" algn="tl">
                    <a:srgbClr val="000000">
                      <a:alpha val="43137"/>
                    </a:srgbClr>
                  </a:outerShdw>
                </a:effectLst>
                <a:latin typeface="Century Gothic" panose="020B0502020202020204" pitchFamily="34" charset="0"/>
              </a:rPr>
              <a:t>parrot</a:t>
            </a:r>
            <a:r>
              <a:rPr lang="en-US" sz="4400" b="1" dirty="0">
                <a:solidFill>
                  <a:schemeClr val="bg1"/>
                </a:solidFill>
                <a:effectLst>
                  <a:outerShdw blurRad="38100" dist="38100" dir="2700000" algn="tl">
                    <a:srgbClr val="000000">
                      <a:alpha val="43137"/>
                    </a:srgbClr>
                  </a:outerShdw>
                </a:effectLst>
                <a:latin typeface="Century Gothic" panose="020B0502020202020204" pitchFamily="34" charset="0"/>
              </a:rPr>
              <a:t>, to the jungle</a:t>
            </a:r>
            <a:endParaRPr lang="en-PH" sz="4400" b="1" dirty="0">
              <a:solidFill>
                <a:schemeClr val="bg1"/>
              </a:solidFill>
              <a:effectLst>
                <a:outerShdw blurRad="38100" dist="38100" dir="2700000" algn="tl">
                  <a:srgbClr val="000000">
                    <a:alpha val="43137"/>
                  </a:srgbClr>
                </a:outerShdw>
              </a:effectLst>
              <a:latin typeface="Century Gothic" panose="020B0502020202020204" pitchFamily="34" charset="0"/>
            </a:endParaRPr>
          </a:p>
          <a:p>
            <a:pPr algn="ctr"/>
            <a:r>
              <a:rPr lang="en-US" sz="4400" b="1" dirty="0">
                <a:solidFill>
                  <a:schemeClr val="bg1"/>
                </a:solidFill>
                <a:effectLst>
                  <a:outerShdw blurRad="38100" dist="38100" dir="2700000" algn="tl">
                    <a:srgbClr val="000000">
                      <a:alpha val="43137"/>
                    </a:srgbClr>
                  </a:outerShdw>
                </a:effectLst>
                <a:latin typeface="Century Gothic" panose="020B0502020202020204" pitchFamily="34" charset="0"/>
              </a:rPr>
              <a:t>Let us go with the </a:t>
            </a:r>
            <a:r>
              <a:rPr lang="en-US" sz="4400" b="1" dirty="0">
                <a:solidFill>
                  <a:srgbClr val="7030A0"/>
                </a:solidFill>
                <a:effectLst>
                  <a:outerShdw blurRad="38100" dist="38100" dir="2700000" algn="tl">
                    <a:srgbClr val="000000">
                      <a:alpha val="43137"/>
                    </a:srgbClr>
                  </a:outerShdw>
                </a:effectLst>
                <a:latin typeface="Century Gothic" panose="020B0502020202020204" pitchFamily="34" charset="0"/>
              </a:rPr>
              <a:t>duck</a:t>
            </a:r>
            <a:r>
              <a:rPr lang="en-US" sz="4400" b="1"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en-US" sz="4400" b="1" dirty="0">
                <a:solidFill>
                  <a:schemeClr val="accent2">
                    <a:lumMod val="20000"/>
                    <a:lumOff val="80000"/>
                  </a:schemeClr>
                </a:solidFill>
                <a:effectLst>
                  <a:outerShdw blurRad="38100" dist="38100" dir="2700000" algn="tl">
                    <a:srgbClr val="000000">
                      <a:alpha val="43137"/>
                    </a:srgbClr>
                  </a:outerShdw>
                </a:effectLst>
                <a:latin typeface="Century Gothic" panose="020B0502020202020204" pitchFamily="34" charset="0"/>
              </a:rPr>
              <a:t>pig</a:t>
            </a:r>
            <a:r>
              <a:rPr lang="en-US" sz="4400" b="1"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en-US" sz="4400" b="1" dirty="0">
                <a:solidFill>
                  <a:schemeClr val="accent4">
                    <a:lumMod val="60000"/>
                    <a:lumOff val="40000"/>
                  </a:schemeClr>
                </a:solidFill>
                <a:effectLst>
                  <a:outerShdw blurRad="38100" dist="38100" dir="2700000" algn="tl">
                    <a:srgbClr val="000000">
                      <a:alpha val="43137"/>
                    </a:srgbClr>
                  </a:outerShdw>
                </a:effectLst>
                <a:latin typeface="Century Gothic" panose="020B0502020202020204" pitchFamily="34" charset="0"/>
              </a:rPr>
              <a:t>tiger</a:t>
            </a:r>
            <a:r>
              <a:rPr lang="en-US" sz="4400" b="1" dirty="0">
                <a:solidFill>
                  <a:schemeClr val="bg1"/>
                </a:solidFill>
                <a:effectLst>
                  <a:outerShdw blurRad="38100" dist="38100" dir="2700000" algn="tl">
                    <a:srgbClr val="000000">
                      <a:alpha val="43137"/>
                    </a:srgbClr>
                  </a:outerShdw>
                </a:effectLst>
                <a:latin typeface="Century Gothic" panose="020B0502020202020204" pitchFamily="34" charset="0"/>
              </a:rPr>
              <a:t>, to the jungle</a:t>
            </a:r>
            <a:endParaRPr lang="en-PH" sz="4400" b="1" dirty="0">
              <a:solidFill>
                <a:schemeClr val="bg1"/>
              </a:solidFill>
              <a:effectLst>
                <a:outerShdw blurRad="38100" dist="38100" dir="2700000" algn="tl">
                  <a:srgbClr val="000000">
                    <a:alpha val="43137"/>
                  </a:srgbClr>
                </a:outerShdw>
              </a:effectLst>
              <a:latin typeface="Century Gothic" panose="020B0502020202020204" pitchFamily="34" charset="0"/>
            </a:endParaRPr>
          </a:p>
          <a:p>
            <a:pPr algn="ctr"/>
            <a:r>
              <a:rPr lang="en-US" sz="4400" b="1" dirty="0">
                <a:solidFill>
                  <a:schemeClr val="bg1"/>
                </a:solidFill>
                <a:effectLst>
                  <a:outerShdw blurRad="38100" dist="38100" dir="2700000" algn="tl">
                    <a:srgbClr val="000000">
                      <a:alpha val="43137"/>
                    </a:srgbClr>
                  </a:outerShdw>
                </a:effectLst>
                <a:latin typeface="Century Gothic" panose="020B0502020202020204" pitchFamily="34" charset="0"/>
              </a:rPr>
              <a:t>Let us go with the </a:t>
            </a:r>
            <a:r>
              <a:rPr lang="en-US" sz="4400" b="1" dirty="0">
                <a:solidFill>
                  <a:srgbClr val="C00000"/>
                </a:solidFill>
                <a:effectLst>
                  <a:outerShdw blurRad="38100" dist="38100" dir="2700000" algn="tl">
                    <a:srgbClr val="000000">
                      <a:alpha val="43137"/>
                    </a:srgbClr>
                  </a:outerShdw>
                </a:effectLst>
                <a:latin typeface="Century Gothic" panose="020B0502020202020204" pitchFamily="34" charset="0"/>
              </a:rPr>
              <a:t>piranha</a:t>
            </a:r>
            <a:r>
              <a:rPr lang="en-US" sz="4400" b="1"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en-US" sz="4400" b="1" dirty="0">
                <a:solidFill>
                  <a:schemeClr val="accent6">
                    <a:lumMod val="50000"/>
                  </a:schemeClr>
                </a:solidFill>
                <a:effectLst>
                  <a:outerShdw blurRad="38100" dist="38100" dir="2700000" algn="tl">
                    <a:srgbClr val="000000">
                      <a:alpha val="43137"/>
                    </a:srgbClr>
                  </a:outerShdw>
                </a:effectLst>
                <a:latin typeface="Century Gothic" panose="020B0502020202020204" pitchFamily="34" charset="0"/>
              </a:rPr>
              <a:t>anaconda</a:t>
            </a:r>
            <a:r>
              <a:rPr lang="en-US" sz="4400" b="1"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en-US" sz="4400"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rPr>
              <a:t>monkey</a:t>
            </a:r>
            <a:r>
              <a:rPr lang="en-US" sz="4400" b="1" dirty="0">
                <a:solidFill>
                  <a:schemeClr val="bg1"/>
                </a:solidFill>
                <a:effectLst>
                  <a:outerShdw blurRad="38100" dist="38100" dir="2700000" algn="tl">
                    <a:srgbClr val="000000">
                      <a:alpha val="43137"/>
                    </a:srgbClr>
                  </a:outerShdw>
                </a:effectLst>
                <a:latin typeface="Century Gothic" panose="020B0502020202020204" pitchFamily="34" charset="0"/>
              </a:rPr>
              <a:t>, to the jungle</a:t>
            </a:r>
            <a:endParaRPr lang="en-PH" sz="4400" b="1" dirty="0">
              <a:solidFill>
                <a:schemeClr val="bg1"/>
              </a:solidFill>
              <a:effectLst>
                <a:outerShdw blurRad="38100" dist="38100" dir="2700000" algn="tl">
                  <a:srgbClr val="000000">
                    <a:alpha val="43137"/>
                  </a:srgbClr>
                </a:outerShdw>
              </a:effectLst>
              <a:latin typeface="Century Gothic" panose="020B0502020202020204" pitchFamily="34" charset="0"/>
            </a:endParaRPr>
          </a:p>
          <a:p>
            <a:pPr algn="ctr"/>
            <a:r>
              <a:rPr lang="en-US" sz="4400" b="1" dirty="0">
                <a:solidFill>
                  <a:schemeClr val="bg1"/>
                </a:solidFill>
                <a:effectLst>
                  <a:outerShdw blurRad="38100" dist="38100" dir="2700000" algn="tl">
                    <a:srgbClr val="000000">
                      <a:alpha val="43137"/>
                    </a:srgbClr>
                  </a:outerShdw>
                </a:effectLst>
                <a:latin typeface="Century Gothic" panose="020B0502020202020204" pitchFamily="34" charset="0"/>
              </a:rPr>
              <a:t>Having fun in the jungle hey!</a:t>
            </a:r>
            <a:endParaRPr lang="en-PH" sz="44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347105824"/>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7784" y="0"/>
            <a:ext cx="8814216" cy="6858000"/>
          </a:xfrm>
          <a:prstGeom prst="rect">
            <a:avLst/>
          </a:prstGeom>
        </p:spPr>
      </p:pic>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10" name="Rectangle 9"/>
          <p:cNvSpPr/>
          <p:nvPr/>
        </p:nvSpPr>
        <p:spPr>
          <a:xfrm>
            <a:off x="1709057" y="3207549"/>
            <a:ext cx="10482943" cy="15874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Tumblr</a:t>
            </a:r>
            <a:r>
              <a:rPr lang="en-US" sz="8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It To Stand</a:t>
            </a:r>
            <a:endParaRPr lang="en-PH" sz="88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42100012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7" name="Rectangle 6"/>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FIRST SKILL</a:t>
            </a:r>
            <a:endParaRPr lang="en-PH" sz="4800" dirty="0">
              <a:latin typeface="Aharoni" panose="02010803020104030203" pitchFamily="2" charset="-79"/>
              <a:cs typeface="Aharoni" panose="02010803020104030203" pitchFamily="2" charset="-79"/>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29270"/>
            <a:ext cx="5708571" cy="5544801"/>
          </a:xfrm>
          <a:prstGeom prst="rect">
            <a:avLst/>
          </a:prstGeom>
        </p:spPr>
      </p:pic>
      <p:sp>
        <p:nvSpPr>
          <p:cNvPr id="20" name="Rectangle 19"/>
          <p:cNvSpPr/>
          <p:nvPr/>
        </p:nvSpPr>
        <p:spPr>
          <a:xfrm>
            <a:off x="504394" y="4574986"/>
            <a:ext cx="7790966" cy="1071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11500" dirty="0" smtClean="0">
                <a:solidFill>
                  <a:schemeClr val="accent4"/>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Achieving.</a:t>
            </a:r>
            <a:endParaRPr lang="en-PH" sz="11500" dirty="0">
              <a:solidFill>
                <a:schemeClr val="accent4"/>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3272104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1"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01599" y="6271731"/>
            <a:ext cx="4113665" cy="461665"/>
          </a:xfrm>
          <a:prstGeom prst="rect">
            <a:avLst/>
          </a:prstGeom>
          <a:noFill/>
        </p:spPr>
        <p:txBody>
          <a:bodyPr wrap="square" rtlCol="0">
            <a:spAutoFit/>
          </a:bodyPr>
          <a:lstStyle/>
          <a:p>
            <a:r>
              <a:rPr lang="en-PH" sz="2400" b="1" dirty="0" smtClean="0">
                <a:solidFill>
                  <a:schemeClr val="bg1"/>
                </a:solidFill>
              </a:rPr>
              <a:t>FIRST SKILL LESSON</a:t>
            </a:r>
            <a:endParaRPr lang="en-PH" sz="2400" b="1" dirty="0">
              <a:solidFill>
                <a:schemeClr val="bg1"/>
              </a:solidFill>
            </a:endParaRPr>
          </a:p>
        </p:txBody>
      </p:sp>
      <p:sp>
        <p:nvSpPr>
          <p:cNvPr id="7" name="Rectangle 6"/>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ACHIEVING.</a:t>
            </a:r>
            <a:endParaRPr lang="en-PH" sz="4800" dirty="0">
              <a:latin typeface="Aharoni" panose="02010803020104030203" pitchFamily="2" charset="-79"/>
              <a:cs typeface="Aharoni" panose="02010803020104030203" pitchFamily="2" charset="-79"/>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6961" y="4788916"/>
            <a:ext cx="1129505" cy="112950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7479" y="4788916"/>
            <a:ext cx="1129505" cy="1129505"/>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07996" y="4788916"/>
            <a:ext cx="1129505" cy="1129505"/>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6443" y="4788916"/>
            <a:ext cx="1129505" cy="1129505"/>
          </a:xfrm>
          <a:prstGeom prst="rect">
            <a:avLst/>
          </a:prstGeom>
        </p:spPr>
      </p:pic>
      <p:sp>
        <p:nvSpPr>
          <p:cNvPr id="5" name="Rectangle 4"/>
          <p:cNvSpPr/>
          <p:nvPr/>
        </p:nvSpPr>
        <p:spPr>
          <a:xfrm>
            <a:off x="1577282" y="1791732"/>
            <a:ext cx="9078368" cy="2554545"/>
          </a:xfrm>
          <a:prstGeom prst="rect">
            <a:avLst/>
          </a:prstGeom>
        </p:spPr>
        <p:txBody>
          <a:bodyPr wrap="square">
            <a:spAutoFit/>
          </a:bodyPr>
          <a:lstStyle/>
          <a:p>
            <a:r>
              <a:rPr lang="en-US" sz="3200" b="1" dirty="0">
                <a:solidFill>
                  <a:schemeClr val="bg1"/>
                </a:solidFill>
              </a:rPr>
              <a:t>ACHIEVING</a:t>
            </a:r>
            <a:r>
              <a:rPr lang="en-US" sz="3200" dirty="0">
                <a:solidFill>
                  <a:schemeClr val="bg1"/>
                </a:solidFill>
              </a:rPr>
              <a:t> means building better understanding in oneself by:</a:t>
            </a:r>
            <a:endParaRPr lang="en-PH" sz="3200" dirty="0">
              <a:solidFill>
                <a:schemeClr val="bg1"/>
              </a:solidFill>
            </a:endParaRPr>
          </a:p>
          <a:p>
            <a:pPr marL="457200" lvl="0" indent="-457200">
              <a:buFont typeface="Arial" panose="020B0604020202020204" pitchFamily="34" charset="0"/>
              <a:buChar char="•"/>
            </a:pPr>
            <a:r>
              <a:rPr lang="en-US" sz="3200" dirty="0">
                <a:solidFill>
                  <a:schemeClr val="bg1"/>
                </a:solidFill>
              </a:rPr>
              <a:t>identifying and improving the skills you have </a:t>
            </a:r>
            <a:endParaRPr lang="en-PH" sz="3200" dirty="0">
              <a:solidFill>
                <a:schemeClr val="bg1"/>
              </a:solidFill>
            </a:endParaRPr>
          </a:p>
          <a:p>
            <a:pPr marL="457200" lvl="0" indent="-457200">
              <a:buFont typeface="Arial" panose="020B0604020202020204" pitchFamily="34" charset="0"/>
              <a:buChar char="•"/>
            </a:pPr>
            <a:r>
              <a:rPr lang="en-US" sz="3200" dirty="0">
                <a:solidFill>
                  <a:schemeClr val="bg1"/>
                </a:solidFill>
              </a:rPr>
              <a:t>practicing those you don’t have </a:t>
            </a:r>
            <a:endParaRPr lang="en-PH" sz="3200" dirty="0">
              <a:solidFill>
                <a:schemeClr val="bg1"/>
              </a:solidFill>
            </a:endParaRPr>
          </a:p>
          <a:p>
            <a:pPr marL="457200" lvl="0" indent="-457200">
              <a:buFont typeface="Arial" panose="020B0604020202020204" pitchFamily="34" charset="0"/>
              <a:buChar char="•"/>
            </a:pPr>
            <a:r>
              <a:rPr lang="en-US" sz="3200" dirty="0">
                <a:solidFill>
                  <a:schemeClr val="bg1"/>
                </a:solidFill>
              </a:rPr>
              <a:t>utilizing them to attain goals in life</a:t>
            </a:r>
            <a:endParaRPr lang="en-PH" sz="3200" dirty="0">
              <a:solidFill>
                <a:schemeClr val="bg1"/>
              </a:solidFill>
            </a:endParaRPr>
          </a:p>
        </p:txBody>
      </p:sp>
    </p:spTree>
    <p:extLst>
      <p:ext uri="{BB962C8B-B14F-4D97-AF65-F5344CB8AC3E}">
        <p14:creationId xmlns:p14="http://schemas.microsoft.com/office/powerpoint/2010/main" val="549308269"/>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01599" y="6271731"/>
            <a:ext cx="4113665" cy="461665"/>
          </a:xfrm>
          <a:prstGeom prst="rect">
            <a:avLst/>
          </a:prstGeom>
          <a:noFill/>
        </p:spPr>
        <p:txBody>
          <a:bodyPr wrap="square" rtlCol="0">
            <a:spAutoFit/>
          </a:bodyPr>
          <a:lstStyle/>
          <a:p>
            <a:r>
              <a:rPr lang="en-PH" sz="2400" b="1" dirty="0" smtClean="0">
                <a:solidFill>
                  <a:schemeClr val="bg1"/>
                </a:solidFill>
              </a:rPr>
              <a:t>FIRST SKILL LESSON</a:t>
            </a:r>
            <a:endParaRPr lang="en-PH" sz="2400" b="1" dirty="0">
              <a:solidFill>
                <a:schemeClr val="bg1"/>
              </a:solidFill>
            </a:endParaRPr>
          </a:p>
        </p:txBody>
      </p:sp>
      <p:sp>
        <p:nvSpPr>
          <p:cNvPr id="7" name="Rectangle 6"/>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ACHIEVING.</a:t>
            </a:r>
            <a:endParaRPr lang="en-PH" sz="4800" dirty="0">
              <a:latin typeface="Aharoni" panose="02010803020104030203" pitchFamily="2" charset="-79"/>
              <a:cs typeface="Aharoni" panose="02010803020104030203" pitchFamily="2" charset="-79"/>
            </a:endParaRPr>
          </a:p>
        </p:txBody>
      </p:sp>
      <p:sp>
        <p:nvSpPr>
          <p:cNvPr id="5" name="Rectangle 4"/>
          <p:cNvSpPr/>
          <p:nvPr/>
        </p:nvSpPr>
        <p:spPr>
          <a:xfrm>
            <a:off x="5680072" y="110588"/>
            <a:ext cx="3855848" cy="769441"/>
          </a:xfrm>
          <a:prstGeom prst="rect">
            <a:avLst/>
          </a:prstGeom>
          <a:solidFill>
            <a:schemeClr val="accent1">
              <a:lumMod val="60000"/>
              <a:lumOff val="40000"/>
            </a:schemeClr>
          </a:solidFill>
          <a:ln>
            <a:noFill/>
          </a:ln>
        </p:spPr>
        <p:txBody>
          <a:bodyPr wrap="square">
            <a:spAutoFit/>
          </a:bodyPr>
          <a:lstStyle/>
          <a:p>
            <a:pPr algn="ctr">
              <a:tabLst>
                <a:tab pos="457200" algn="l"/>
              </a:tabLst>
            </a:pPr>
            <a:r>
              <a:rPr lang="en-US" sz="4400" kern="50" dirty="0" smtClean="0">
                <a:latin typeface="Century Gothic" panose="020B0502020202020204" pitchFamily="34" charset="0"/>
                <a:ea typeface="Calibri" panose="020F0502020204030204" pitchFamily="34" charset="0"/>
                <a:cs typeface="Times New Roman" panose="02020603050405020304" pitchFamily="18" charset="0"/>
              </a:rPr>
              <a:t>Core </a:t>
            </a:r>
            <a:r>
              <a:rPr lang="en-US" sz="4400" kern="50" dirty="0" smtClean="0">
                <a:latin typeface="Century Gothic" panose="020B0502020202020204" pitchFamily="34" charset="0"/>
                <a:ea typeface="Calibri" panose="020F0502020204030204" pitchFamily="34" charset="0"/>
                <a:cs typeface="Times New Roman" panose="02020603050405020304" pitchFamily="18" charset="0"/>
              </a:rPr>
              <a:t>Skills</a:t>
            </a:r>
            <a:endParaRPr lang="en-PH" sz="4400" kern="50" dirty="0" smtClean="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1806" y="1658854"/>
            <a:ext cx="3952875" cy="3952875"/>
          </a:xfrm>
          <a:prstGeom prst="rect">
            <a:avLst/>
          </a:prstGeom>
        </p:spPr>
      </p:pic>
      <p:sp>
        <p:nvSpPr>
          <p:cNvPr id="24" name="TextBox 23"/>
          <p:cNvSpPr txBox="1"/>
          <p:nvPr/>
        </p:nvSpPr>
        <p:spPr>
          <a:xfrm>
            <a:off x="495602" y="3127459"/>
            <a:ext cx="6250899" cy="1015663"/>
          </a:xfrm>
          <a:prstGeom prst="rect">
            <a:avLst/>
          </a:prstGeom>
          <a:noFill/>
        </p:spPr>
        <p:txBody>
          <a:bodyPr wrap="square" rtlCol="0">
            <a:spAutoFit/>
          </a:bodyPr>
          <a:lstStyle/>
          <a:p>
            <a:r>
              <a:rPr lang="en-PH" sz="6000" b="1" dirty="0" smtClean="0">
                <a:solidFill>
                  <a:srgbClr val="FFFF00"/>
                </a:solidFill>
                <a:effectLst>
                  <a:outerShdw blurRad="38100" dist="38100" dir="2700000" algn="tl">
                    <a:srgbClr val="000000">
                      <a:alpha val="43137"/>
                    </a:srgbClr>
                  </a:outerShdw>
                </a:effectLst>
                <a:latin typeface="Century Gothic" panose="020B0502020202020204" pitchFamily="34" charset="0"/>
              </a:rPr>
              <a:t>Critical Thinking</a:t>
            </a:r>
            <a:endParaRPr lang="en-PH" sz="6000" b="1" dirty="0">
              <a:solidFill>
                <a:srgbClr val="FFFF00"/>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7364870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par>
                                <p:cTn id="16" presetID="2" presetClass="entr" presetSubtype="8" fill="hold" grpId="1"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0-#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01599" y="6271731"/>
            <a:ext cx="4113665" cy="461665"/>
          </a:xfrm>
          <a:prstGeom prst="rect">
            <a:avLst/>
          </a:prstGeom>
          <a:noFill/>
        </p:spPr>
        <p:txBody>
          <a:bodyPr wrap="square" rtlCol="0">
            <a:spAutoFit/>
          </a:bodyPr>
          <a:lstStyle/>
          <a:p>
            <a:r>
              <a:rPr lang="en-PH" sz="2400" b="1" dirty="0" smtClean="0">
                <a:solidFill>
                  <a:schemeClr val="bg1"/>
                </a:solidFill>
              </a:rPr>
              <a:t>FIRST SKILL LESSON</a:t>
            </a:r>
            <a:endParaRPr lang="en-PH" sz="2400" b="1" dirty="0">
              <a:solidFill>
                <a:schemeClr val="bg1"/>
              </a:solidFill>
            </a:endParaRPr>
          </a:p>
        </p:txBody>
      </p:sp>
      <p:sp>
        <p:nvSpPr>
          <p:cNvPr id="7" name="Rectangle 6"/>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ACHIEVING.</a:t>
            </a:r>
            <a:endParaRPr lang="en-PH" sz="4800" dirty="0">
              <a:latin typeface="Aharoni" panose="02010803020104030203" pitchFamily="2" charset="-79"/>
              <a:cs typeface="Aharoni" panose="02010803020104030203" pitchFamily="2" charset="-79"/>
            </a:endParaRPr>
          </a:p>
        </p:txBody>
      </p:sp>
      <p:sp>
        <p:nvSpPr>
          <p:cNvPr id="24" name="TextBox 23"/>
          <p:cNvSpPr txBox="1"/>
          <p:nvPr/>
        </p:nvSpPr>
        <p:spPr>
          <a:xfrm>
            <a:off x="1725836" y="3040231"/>
            <a:ext cx="6250899" cy="1015663"/>
          </a:xfrm>
          <a:prstGeom prst="rect">
            <a:avLst/>
          </a:prstGeom>
          <a:noFill/>
        </p:spPr>
        <p:txBody>
          <a:bodyPr wrap="square" rtlCol="0">
            <a:spAutoFit/>
          </a:bodyPr>
          <a:lstStyle/>
          <a:p>
            <a:r>
              <a:rPr lang="en-PH" sz="6000" b="1" dirty="0" smtClean="0">
                <a:solidFill>
                  <a:srgbClr val="FFFF00"/>
                </a:solidFill>
                <a:effectLst>
                  <a:outerShdw blurRad="38100" dist="38100" dir="2700000" algn="tl">
                    <a:srgbClr val="000000">
                      <a:alpha val="43137"/>
                    </a:srgbClr>
                  </a:outerShdw>
                </a:effectLst>
                <a:latin typeface="Century Gothic" panose="020B0502020202020204" pitchFamily="34" charset="0"/>
              </a:rPr>
              <a:t>Creativity</a:t>
            </a:r>
            <a:endParaRPr lang="en-PH" sz="6000" b="1" dirty="0">
              <a:solidFill>
                <a:srgbClr val="FFFF00"/>
              </a:solidFill>
              <a:effectLst>
                <a:outerShdw blurRad="38100" dist="38100" dir="2700000" algn="tl">
                  <a:srgbClr val="000000">
                    <a:alpha val="43137"/>
                  </a:srgbClr>
                </a:outerShdw>
              </a:effectLst>
              <a:latin typeface="Century Gothic" panose="020B050202020202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8891" y="1452562"/>
            <a:ext cx="3952875" cy="3952875"/>
          </a:xfrm>
          <a:prstGeom prst="rect">
            <a:avLst/>
          </a:prstGeom>
        </p:spPr>
      </p:pic>
      <p:sp>
        <p:nvSpPr>
          <p:cNvPr id="14" name="Rectangle 13"/>
          <p:cNvSpPr/>
          <p:nvPr/>
        </p:nvSpPr>
        <p:spPr>
          <a:xfrm>
            <a:off x="5680072" y="110588"/>
            <a:ext cx="3855848" cy="769441"/>
          </a:xfrm>
          <a:prstGeom prst="rect">
            <a:avLst/>
          </a:prstGeom>
          <a:solidFill>
            <a:schemeClr val="accent1">
              <a:lumMod val="60000"/>
              <a:lumOff val="40000"/>
            </a:schemeClr>
          </a:solidFill>
          <a:ln>
            <a:noFill/>
          </a:ln>
        </p:spPr>
        <p:txBody>
          <a:bodyPr wrap="square">
            <a:spAutoFit/>
          </a:bodyPr>
          <a:lstStyle/>
          <a:p>
            <a:pPr algn="ctr">
              <a:tabLst>
                <a:tab pos="457200" algn="l"/>
              </a:tabLst>
            </a:pPr>
            <a:r>
              <a:rPr lang="en-US" sz="4400" kern="50" dirty="0" smtClean="0">
                <a:latin typeface="Century Gothic" panose="020B0502020202020204" pitchFamily="34" charset="0"/>
                <a:ea typeface="Calibri" panose="020F0502020204030204" pitchFamily="34" charset="0"/>
                <a:cs typeface="Times New Roman" panose="02020603050405020304" pitchFamily="18" charset="0"/>
              </a:rPr>
              <a:t>Core </a:t>
            </a:r>
            <a:r>
              <a:rPr lang="en-US" sz="4400" kern="50" dirty="0" smtClean="0">
                <a:latin typeface="Century Gothic" panose="020B0502020202020204" pitchFamily="34" charset="0"/>
                <a:ea typeface="Calibri" panose="020F0502020204030204" pitchFamily="34" charset="0"/>
                <a:cs typeface="Times New Roman" panose="02020603050405020304" pitchFamily="18" charset="0"/>
              </a:rPr>
              <a:t>Skills</a:t>
            </a:r>
            <a:endParaRPr lang="en-PH" sz="4400" kern="50" dirty="0" smtClean="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31634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2" nodeType="with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2" presetClass="entr" presetSubtype="8" fill="hold" grpId="3"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0-#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2"/>
      <p:bldP spid="24" grpId="3"/>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01599" y="6271731"/>
            <a:ext cx="4113665" cy="461665"/>
          </a:xfrm>
          <a:prstGeom prst="rect">
            <a:avLst/>
          </a:prstGeom>
          <a:noFill/>
        </p:spPr>
        <p:txBody>
          <a:bodyPr wrap="square" rtlCol="0">
            <a:spAutoFit/>
          </a:bodyPr>
          <a:lstStyle/>
          <a:p>
            <a:r>
              <a:rPr lang="en-PH" sz="2400" b="1" dirty="0" smtClean="0">
                <a:solidFill>
                  <a:schemeClr val="bg1"/>
                </a:solidFill>
              </a:rPr>
              <a:t>FIRST SKILL LESSON</a:t>
            </a:r>
            <a:endParaRPr lang="en-PH" sz="2400" b="1" dirty="0">
              <a:solidFill>
                <a:schemeClr val="bg1"/>
              </a:solidFill>
            </a:endParaRPr>
          </a:p>
        </p:txBody>
      </p:sp>
      <p:sp>
        <p:nvSpPr>
          <p:cNvPr id="7" name="Rectangle 6"/>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ACHIEVING.</a:t>
            </a:r>
            <a:endParaRPr lang="en-PH" sz="4800" dirty="0">
              <a:latin typeface="Aharoni" panose="02010803020104030203" pitchFamily="2" charset="-79"/>
              <a:cs typeface="Aharoni" panose="02010803020104030203" pitchFamily="2" charset="-79"/>
            </a:endParaRPr>
          </a:p>
        </p:txBody>
      </p:sp>
      <p:sp>
        <p:nvSpPr>
          <p:cNvPr id="24" name="TextBox 23"/>
          <p:cNvSpPr txBox="1"/>
          <p:nvPr/>
        </p:nvSpPr>
        <p:spPr>
          <a:xfrm>
            <a:off x="1725836" y="3040231"/>
            <a:ext cx="6250899" cy="1015663"/>
          </a:xfrm>
          <a:prstGeom prst="rect">
            <a:avLst/>
          </a:prstGeom>
          <a:noFill/>
        </p:spPr>
        <p:txBody>
          <a:bodyPr wrap="square" rtlCol="0">
            <a:spAutoFit/>
          </a:bodyPr>
          <a:lstStyle/>
          <a:p>
            <a:r>
              <a:rPr lang="en-PH" sz="6000" b="1" dirty="0" smtClean="0">
                <a:solidFill>
                  <a:srgbClr val="FFFF00"/>
                </a:solidFill>
                <a:effectLst>
                  <a:outerShdw blurRad="38100" dist="38100" dir="2700000" algn="tl">
                    <a:srgbClr val="000000">
                      <a:alpha val="43137"/>
                    </a:srgbClr>
                  </a:outerShdw>
                </a:effectLst>
                <a:latin typeface="Century Gothic" panose="020B0502020202020204" pitchFamily="34" charset="0"/>
              </a:rPr>
              <a:t>Goal Focus</a:t>
            </a:r>
            <a:endParaRPr lang="en-PH" sz="6000" b="1" dirty="0">
              <a:solidFill>
                <a:srgbClr val="FFFF00"/>
              </a:solidFill>
              <a:effectLst>
                <a:outerShdw blurRad="38100" dist="38100" dir="2700000" algn="tl">
                  <a:srgbClr val="000000">
                    <a:alpha val="43137"/>
                  </a:srgbClr>
                </a:outerShdw>
              </a:effectLst>
              <a:latin typeface="Century Gothic" panose="020B05020202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2703" y="1452562"/>
            <a:ext cx="3952875" cy="3952875"/>
          </a:xfrm>
          <a:prstGeom prst="rect">
            <a:avLst/>
          </a:prstGeom>
        </p:spPr>
      </p:pic>
      <p:sp>
        <p:nvSpPr>
          <p:cNvPr id="14" name="Rectangle 13"/>
          <p:cNvSpPr/>
          <p:nvPr/>
        </p:nvSpPr>
        <p:spPr>
          <a:xfrm>
            <a:off x="5680072" y="110588"/>
            <a:ext cx="3855848" cy="769441"/>
          </a:xfrm>
          <a:prstGeom prst="rect">
            <a:avLst/>
          </a:prstGeom>
          <a:solidFill>
            <a:schemeClr val="accent1">
              <a:lumMod val="60000"/>
              <a:lumOff val="40000"/>
            </a:schemeClr>
          </a:solidFill>
          <a:ln>
            <a:noFill/>
          </a:ln>
        </p:spPr>
        <p:txBody>
          <a:bodyPr wrap="square">
            <a:spAutoFit/>
          </a:bodyPr>
          <a:lstStyle/>
          <a:p>
            <a:pPr algn="ctr">
              <a:tabLst>
                <a:tab pos="457200" algn="l"/>
              </a:tabLst>
            </a:pPr>
            <a:r>
              <a:rPr lang="en-US" sz="4400" kern="50" dirty="0" smtClean="0">
                <a:latin typeface="Century Gothic" panose="020B0502020202020204" pitchFamily="34" charset="0"/>
                <a:ea typeface="Calibri" panose="020F0502020204030204" pitchFamily="34" charset="0"/>
                <a:cs typeface="Times New Roman" panose="02020603050405020304" pitchFamily="18" charset="0"/>
              </a:rPr>
              <a:t>Core </a:t>
            </a:r>
            <a:r>
              <a:rPr lang="en-US" sz="4400" kern="50" dirty="0" smtClean="0">
                <a:latin typeface="Century Gothic" panose="020B0502020202020204" pitchFamily="34" charset="0"/>
                <a:ea typeface="Calibri" panose="020F0502020204030204" pitchFamily="34" charset="0"/>
                <a:cs typeface="Times New Roman" panose="02020603050405020304" pitchFamily="18" charset="0"/>
              </a:rPr>
              <a:t>Skills</a:t>
            </a:r>
            <a:endParaRPr lang="en-PH" sz="4400" kern="50" dirty="0" smtClean="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33857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2" presetClass="entr" presetSubtype="8" fill="hold" grpId="1"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0-#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366" y="1326586"/>
            <a:ext cx="3850907" cy="4454799"/>
          </a:xfrm>
          <a:prstGeom prst="rect">
            <a:avLst/>
          </a:prstGeom>
        </p:spPr>
      </p:pic>
      <p:sp>
        <p:nvSpPr>
          <p:cNvPr id="14" name="Rectangle 13"/>
          <p:cNvSpPr/>
          <p:nvPr/>
        </p:nvSpPr>
        <p:spPr>
          <a:xfrm>
            <a:off x="4524117" y="2252792"/>
            <a:ext cx="7402272" cy="262490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 name="TextBox 12"/>
          <p:cNvSpPr txBox="1"/>
          <p:nvPr/>
        </p:nvSpPr>
        <p:spPr>
          <a:xfrm>
            <a:off x="4687949" y="2543786"/>
            <a:ext cx="5722710" cy="1938992"/>
          </a:xfrm>
          <a:prstGeom prst="rect">
            <a:avLst/>
          </a:prstGeom>
          <a:noFill/>
        </p:spPr>
        <p:txBody>
          <a:bodyPr wrap="square" rtlCol="0">
            <a:spAutoFit/>
          </a:bodyPr>
          <a:lstStyle/>
          <a:p>
            <a:r>
              <a:rPr lang="en-US" sz="4000" b="1" i="1" dirty="0" smtClean="0">
                <a:solidFill>
                  <a:schemeClr val="bg1"/>
                </a:solidFill>
                <a:effectLst>
                  <a:outerShdw blurRad="38100" dist="38100" dir="2700000" algn="tl">
                    <a:srgbClr val="000000">
                      <a:alpha val="43137"/>
                    </a:srgbClr>
                  </a:outerShdw>
                </a:effectLst>
              </a:rPr>
              <a:t>My </a:t>
            </a:r>
            <a:r>
              <a:rPr lang="en-US" sz="4000" b="1" i="1" dirty="0">
                <a:solidFill>
                  <a:schemeClr val="bg1"/>
                </a:solidFill>
                <a:effectLst>
                  <a:outerShdw blurRad="38100" dist="38100" dir="2700000" algn="tl">
                    <a:srgbClr val="000000">
                      <a:alpha val="43137"/>
                    </a:srgbClr>
                  </a:outerShdw>
                </a:effectLst>
              </a:rPr>
              <a:t>K-Pack is the best buddy to go with in the successful road of </a:t>
            </a:r>
            <a:r>
              <a:rPr lang="en-US" sz="4000" b="1" i="1" dirty="0" smtClean="0">
                <a:solidFill>
                  <a:schemeClr val="bg1"/>
                </a:solidFill>
                <a:effectLst>
                  <a:outerShdw blurRad="38100" dist="38100" dir="2700000" algn="tl">
                    <a:srgbClr val="000000">
                      <a:alpha val="43137"/>
                    </a:srgbClr>
                  </a:outerShdw>
                </a:effectLst>
              </a:rPr>
              <a:t>life.</a:t>
            </a:r>
            <a:endParaRPr lang="en-PH" sz="4000" b="1" i="1" dirty="0">
              <a:solidFill>
                <a:schemeClr val="bg1"/>
              </a:solidFill>
              <a:effectLst>
                <a:outerShdw blurRad="38100" dist="38100" dir="2700000" algn="tl">
                  <a:srgbClr val="000000">
                    <a:alpha val="43137"/>
                  </a:srgbClr>
                </a:outerShdw>
              </a:effectLst>
            </a:endParaRPr>
          </a:p>
        </p:txBody>
      </p:sp>
      <p:sp>
        <p:nvSpPr>
          <p:cNvPr id="15" name="TextBox 14"/>
          <p:cNvSpPr txBox="1"/>
          <p:nvPr/>
        </p:nvSpPr>
        <p:spPr>
          <a:xfrm>
            <a:off x="4881639" y="2565621"/>
            <a:ext cx="5722710" cy="1754326"/>
          </a:xfrm>
          <a:prstGeom prst="rect">
            <a:avLst/>
          </a:prstGeom>
          <a:noFill/>
        </p:spPr>
        <p:txBody>
          <a:bodyPr wrap="square" rtlCol="0">
            <a:spAutoFit/>
          </a:bodyPr>
          <a:lstStyle/>
          <a:p>
            <a:r>
              <a:rPr lang="en-US" sz="5400" b="1" i="1" dirty="0" smtClean="0">
                <a:solidFill>
                  <a:schemeClr val="bg1"/>
                </a:solidFill>
                <a:effectLst>
                  <a:outerShdw blurRad="38100" dist="38100" dir="2700000" algn="tl">
                    <a:srgbClr val="000000">
                      <a:alpha val="43137"/>
                    </a:srgbClr>
                  </a:outerShdw>
                </a:effectLst>
              </a:rPr>
              <a:t>Skills matter </a:t>
            </a:r>
          </a:p>
          <a:p>
            <a:r>
              <a:rPr lang="en-US" sz="5400" b="1" i="1" dirty="0" smtClean="0">
                <a:solidFill>
                  <a:schemeClr val="bg1"/>
                </a:solidFill>
                <a:effectLst>
                  <a:outerShdw blurRad="38100" dist="38100" dir="2700000" algn="tl">
                    <a:srgbClr val="000000">
                      <a:alpha val="43137"/>
                    </a:srgbClr>
                  </a:outerShdw>
                </a:effectLst>
              </a:rPr>
              <a:t>for success</a:t>
            </a:r>
            <a:endParaRPr lang="en-PH" sz="5400" b="1" i="1" dirty="0">
              <a:solidFill>
                <a:schemeClr val="bg1"/>
              </a:solidFill>
              <a:effectLst>
                <a:outerShdw blurRad="38100" dist="38100" dir="2700000" algn="tl">
                  <a:srgbClr val="000000">
                    <a:alpha val="43137"/>
                  </a:srgbClr>
                </a:outerShdw>
              </a:effectLst>
            </a:endParaRPr>
          </a:p>
        </p:txBody>
      </p:sp>
      <p:sp>
        <p:nvSpPr>
          <p:cNvPr id="16" name="Rectangle 15"/>
          <p:cNvSpPr/>
          <p:nvPr/>
        </p:nvSpPr>
        <p:spPr>
          <a:xfrm>
            <a:off x="4524117" y="2252792"/>
            <a:ext cx="7402272" cy="262490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1368" y="2564866"/>
            <a:ext cx="2037806" cy="1969423"/>
          </a:xfrm>
          <a:prstGeom prst="rect">
            <a:avLst/>
          </a:prstGeom>
        </p:spPr>
      </p:pic>
      <p:grpSp>
        <p:nvGrpSpPr>
          <p:cNvPr id="18" name="Group 17"/>
          <p:cNvGrpSpPr/>
          <p:nvPr/>
        </p:nvGrpSpPr>
        <p:grpSpPr>
          <a:xfrm>
            <a:off x="0" y="6196305"/>
            <a:ext cx="12192000" cy="596384"/>
            <a:chOff x="0" y="6196305"/>
            <a:chExt cx="12192000" cy="596384"/>
          </a:xfrm>
        </p:grpSpPr>
        <p:sp>
          <p:nvSpPr>
            <p:cNvPr id="19" name="Rectangle 18"/>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 name="Rectangle 19"/>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Tree>
    <p:extLst>
      <p:ext uri="{BB962C8B-B14F-4D97-AF65-F5344CB8AC3E}">
        <p14:creationId xmlns:p14="http://schemas.microsoft.com/office/powerpoint/2010/main" val="19812677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2" nodeType="clickEffect">
                                  <p:stCondLst>
                                    <p:cond delay="0"/>
                                  </p:stCondLst>
                                  <p:childTnLst>
                                    <p:anim calcmode="lin" valueType="num">
                                      <p:cBhvr additive="base">
                                        <p:cTn id="21" dur="500"/>
                                        <p:tgtEl>
                                          <p:spTgt spid="13"/>
                                        </p:tgtEl>
                                        <p:attrNameLst>
                                          <p:attrName>ppt_x</p:attrName>
                                        </p:attrNameLst>
                                      </p:cBhvr>
                                      <p:tavLst>
                                        <p:tav tm="0">
                                          <p:val>
                                            <p:strVal val="ppt_x"/>
                                          </p:val>
                                        </p:tav>
                                        <p:tav tm="100000">
                                          <p:val>
                                            <p:strVal val="ppt_x"/>
                                          </p:val>
                                        </p:tav>
                                      </p:tavLst>
                                    </p:anim>
                                    <p:anim calcmode="lin" valueType="num">
                                      <p:cBhvr additive="base">
                                        <p:cTn id="22" dur="500"/>
                                        <p:tgtEl>
                                          <p:spTgt spid="13"/>
                                        </p:tgtEl>
                                        <p:attrNameLst>
                                          <p:attrName>ppt_y</p:attrName>
                                        </p:attrNameLst>
                                      </p:cBhvr>
                                      <p:tavLst>
                                        <p:tav tm="0">
                                          <p:val>
                                            <p:strVal val="ppt_y"/>
                                          </p:val>
                                        </p:tav>
                                        <p:tav tm="100000">
                                          <p:val>
                                            <p:strVal val="1+ppt_h/2"/>
                                          </p:val>
                                        </p:tav>
                                      </p:tavLst>
                                    </p:anim>
                                    <p:set>
                                      <p:cBhvr>
                                        <p:cTn id="23" dur="1" fill="hold">
                                          <p:stCondLst>
                                            <p:cond delay="499"/>
                                          </p:stCondLst>
                                        </p:cTn>
                                        <p:tgtEl>
                                          <p:spTgt spid="13"/>
                                        </p:tgtEl>
                                        <p:attrNameLst>
                                          <p:attrName>style.visibility</p:attrName>
                                        </p:attrNameLst>
                                      </p:cBhvr>
                                      <p:to>
                                        <p:strVal val="hidden"/>
                                      </p:to>
                                    </p:set>
                                  </p:childTnLst>
                                </p:cTn>
                              </p:par>
                              <p:par>
                                <p:cTn id="24" presetID="2" presetClass="entr" presetSubtype="4" fill="hold" grpId="1"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P spid="15" grpId="0"/>
      <p:bldP spid="15" grpId="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01599" y="6271731"/>
            <a:ext cx="4113665" cy="461665"/>
          </a:xfrm>
          <a:prstGeom prst="rect">
            <a:avLst/>
          </a:prstGeom>
          <a:noFill/>
        </p:spPr>
        <p:txBody>
          <a:bodyPr wrap="square" rtlCol="0">
            <a:spAutoFit/>
          </a:bodyPr>
          <a:lstStyle/>
          <a:p>
            <a:r>
              <a:rPr lang="en-PH" sz="2400" b="1" dirty="0" smtClean="0">
                <a:solidFill>
                  <a:schemeClr val="bg1"/>
                </a:solidFill>
              </a:rPr>
              <a:t>FIRST SKILL LESSON</a:t>
            </a:r>
            <a:endParaRPr lang="en-PH" sz="2400" b="1" dirty="0">
              <a:solidFill>
                <a:schemeClr val="bg1"/>
              </a:solidFill>
            </a:endParaRPr>
          </a:p>
        </p:txBody>
      </p:sp>
      <p:sp>
        <p:nvSpPr>
          <p:cNvPr id="7" name="Rectangle 6"/>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ACHIEVING.</a:t>
            </a:r>
            <a:endParaRPr lang="en-PH" sz="4800" dirty="0">
              <a:latin typeface="Aharoni" panose="02010803020104030203" pitchFamily="2" charset="-79"/>
              <a:cs typeface="Aharoni" panose="02010803020104030203" pitchFamily="2" charset="-79"/>
            </a:endParaRPr>
          </a:p>
        </p:txBody>
      </p:sp>
      <p:sp>
        <p:nvSpPr>
          <p:cNvPr id="24" name="TextBox 23"/>
          <p:cNvSpPr txBox="1"/>
          <p:nvPr/>
        </p:nvSpPr>
        <p:spPr>
          <a:xfrm>
            <a:off x="1725836" y="3040231"/>
            <a:ext cx="6250899" cy="1015663"/>
          </a:xfrm>
          <a:prstGeom prst="rect">
            <a:avLst/>
          </a:prstGeom>
          <a:noFill/>
        </p:spPr>
        <p:txBody>
          <a:bodyPr wrap="square" rtlCol="0">
            <a:spAutoFit/>
          </a:bodyPr>
          <a:lstStyle/>
          <a:p>
            <a:r>
              <a:rPr lang="en-PH" sz="6000" b="1" dirty="0" smtClean="0">
                <a:solidFill>
                  <a:srgbClr val="FFFF00"/>
                </a:solidFill>
                <a:effectLst>
                  <a:outerShdw blurRad="38100" dist="38100" dir="2700000" algn="tl">
                    <a:srgbClr val="000000">
                      <a:alpha val="43137"/>
                    </a:srgbClr>
                  </a:outerShdw>
                </a:effectLst>
                <a:latin typeface="Century Gothic" panose="020B0502020202020204" pitchFamily="34" charset="0"/>
              </a:rPr>
              <a:t>Organization</a:t>
            </a:r>
            <a:endParaRPr lang="en-PH" sz="6000" b="1" dirty="0">
              <a:solidFill>
                <a:srgbClr val="FFFF00"/>
              </a:solidFill>
              <a:effectLst>
                <a:outerShdw blurRad="38100" dist="38100" dir="2700000" algn="tl">
                  <a:srgbClr val="000000">
                    <a:alpha val="43137"/>
                  </a:srgbClr>
                </a:outerShdw>
              </a:effectLst>
              <a:latin typeface="Century Gothic" panose="020B050202020202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3756" y="1452562"/>
            <a:ext cx="3952875" cy="3952875"/>
          </a:xfrm>
          <a:prstGeom prst="rect">
            <a:avLst/>
          </a:prstGeom>
        </p:spPr>
      </p:pic>
      <p:sp>
        <p:nvSpPr>
          <p:cNvPr id="14" name="Rectangle 13"/>
          <p:cNvSpPr/>
          <p:nvPr/>
        </p:nvSpPr>
        <p:spPr>
          <a:xfrm>
            <a:off x="5680072" y="110588"/>
            <a:ext cx="3855848" cy="769441"/>
          </a:xfrm>
          <a:prstGeom prst="rect">
            <a:avLst/>
          </a:prstGeom>
          <a:solidFill>
            <a:schemeClr val="accent1">
              <a:lumMod val="60000"/>
              <a:lumOff val="40000"/>
            </a:schemeClr>
          </a:solidFill>
          <a:ln>
            <a:noFill/>
          </a:ln>
        </p:spPr>
        <p:txBody>
          <a:bodyPr wrap="square">
            <a:spAutoFit/>
          </a:bodyPr>
          <a:lstStyle/>
          <a:p>
            <a:pPr algn="ctr">
              <a:tabLst>
                <a:tab pos="457200" algn="l"/>
              </a:tabLst>
            </a:pPr>
            <a:r>
              <a:rPr lang="en-US" sz="4400" kern="50" dirty="0" smtClean="0">
                <a:latin typeface="Century Gothic" panose="020B0502020202020204" pitchFamily="34" charset="0"/>
                <a:ea typeface="Calibri" panose="020F0502020204030204" pitchFamily="34" charset="0"/>
                <a:cs typeface="Times New Roman" panose="02020603050405020304" pitchFamily="18" charset="0"/>
              </a:rPr>
              <a:t>Core </a:t>
            </a:r>
            <a:r>
              <a:rPr lang="en-US" sz="4400" kern="50" dirty="0" smtClean="0">
                <a:latin typeface="Century Gothic" panose="020B0502020202020204" pitchFamily="34" charset="0"/>
                <a:ea typeface="Calibri" panose="020F0502020204030204" pitchFamily="34" charset="0"/>
                <a:cs typeface="Times New Roman" panose="02020603050405020304" pitchFamily="18" charset="0"/>
              </a:rPr>
              <a:t>Skills</a:t>
            </a:r>
            <a:endParaRPr lang="en-PH" sz="4400" kern="50" dirty="0" smtClean="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47945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2" presetClass="entr" presetSubtype="8" fill="hold" grpId="1"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0-#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01599" y="6271731"/>
            <a:ext cx="4113665" cy="461665"/>
          </a:xfrm>
          <a:prstGeom prst="rect">
            <a:avLst/>
          </a:prstGeom>
          <a:noFill/>
        </p:spPr>
        <p:txBody>
          <a:bodyPr wrap="square" rtlCol="0">
            <a:spAutoFit/>
          </a:bodyPr>
          <a:lstStyle/>
          <a:p>
            <a:r>
              <a:rPr lang="en-PH" sz="2400" b="1" dirty="0" smtClean="0">
                <a:solidFill>
                  <a:schemeClr val="bg1"/>
                </a:solidFill>
              </a:rPr>
              <a:t>FIRST SKILL LESSON</a:t>
            </a:r>
            <a:endParaRPr lang="en-PH" sz="2400" b="1" dirty="0">
              <a:solidFill>
                <a:schemeClr val="bg1"/>
              </a:solidFill>
            </a:endParaRPr>
          </a:p>
        </p:txBody>
      </p:sp>
      <p:sp>
        <p:nvSpPr>
          <p:cNvPr id="7" name="Rectangle 6"/>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ACHIEVING.</a:t>
            </a:r>
            <a:endParaRPr lang="en-PH" sz="4800" dirty="0">
              <a:latin typeface="Aharoni" panose="02010803020104030203" pitchFamily="2" charset="-79"/>
              <a:cs typeface="Aharoni" panose="02010803020104030203" pitchFamily="2" charset="-79"/>
            </a:endParaRPr>
          </a:p>
        </p:txBody>
      </p:sp>
      <p:sp>
        <p:nvSpPr>
          <p:cNvPr id="8" name="Rectangle 7"/>
          <p:cNvSpPr/>
          <p:nvPr/>
        </p:nvSpPr>
        <p:spPr>
          <a:xfrm>
            <a:off x="838200" y="1516621"/>
            <a:ext cx="10515600" cy="3170099"/>
          </a:xfrm>
          <a:prstGeom prst="rect">
            <a:avLst/>
          </a:prstGeom>
        </p:spPr>
        <p:txBody>
          <a:bodyPr wrap="square">
            <a:spAutoFit/>
          </a:bodyPr>
          <a:lstStyle/>
          <a:p>
            <a:r>
              <a:rPr lang="en-US" sz="4000" kern="50" dirty="0" smtClean="0">
                <a:solidFill>
                  <a:schemeClr val="bg1"/>
                </a:solidFill>
                <a:effectLst>
                  <a:outerShdw blurRad="38100" dist="38100" dir="2700000" algn="tl">
                    <a:srgbClr val="000000">
                      <a:alpha val="43137"/>
                    </a:srgbClr>
                  </a:outerShdw>
                </a:effectLst>
                <a:latin typeface="Century Gothic" panose="020B0502020202020204" pitchFamily="34" charset="0"/>
                <a:ea typeface="Lucida Sans Unicode" panose="020B0602030504020204" pitchFamily="34" charset="0"/>
                <a:cs typeface="Miriam Fixed" panose="020B0509050101010101" pitchFamily="49" charset="-79"/>
              </a:rPr>
              <a:t>”What you get by achieving your goals is not as important as what you become by achieving your goals” </a:t>
            </a:r>
          </a:p>
          <a:p>
            <a:endParaRPr lang="en-US" sz="4000" kern="50" dirty="0">
              <a:solidFill>
                <a:schemeClr val="bg1"/>
              </a:solidFill>
              <a:effectLst>
                <a:outerShdw blurRad="38100" dist="38100" dir="2700000" algn="tl">
                  <a:srgbClr val="000000">
                    <a:alpha val="43137"/>
                  </a:srgbClr>
                </a:outerShdw>
              </a:effectLst>
              <a:latin typeface="Century Gothic" panose="020B0502020202020204" pitchFamily="34" charset="0"/>
              <a:cs typeface="Miriam Fixed" panose="020B0509050101010101" pitchFamily="49" charset="-79"/>
            </a:endParaRPr>
          </a:p>
          <a:p>
            <a:pPr algn="r"/>
            <a:r>
              <a:rPr lang="en-US" sz="4000" dirty="0" smtClean="0">
                <a:solidFill>
                  <a:schemeClr val="bg1"/>
                </a:solidFill>
              </a:rPr>
              <a:t>- </a:t>
            </a:r>
            <a:r>
              <a:rPr lang="en-US" sz="4000" dirty="0" err="1">
                <a:solidFill>
                  <a:schemeClr val="bg1"/>
                </a:solidFill>
              </a:rPr>
              <a:t>Zig</a:t>
            </a:r>
            <a:r>
              <a:rPr lang="en-US" sz="4000" dirty="0">
                <a:solidFill>
                  <a:schemeClr val="bg1"/>
                </a:solidFill>
              </a:rPr>
              <a:t> </a:t>
            </a:r>
            <a:r>
              <a:rPr lang="en-US" sz="4000" dirty="0" err="1" smtClean="0">
                <a:solidFill>
                  <a:schemeClr val="bg1"/>
                </a:solidFill>
              </a:rPr>
              <a:t>Ziglar</a:t>
            </a:r>
            <a:endParaRPr lang="en-PH" sz="4000" dirty="0">
              <a:solidFill>
                <a:schemeClr val="bg1"/>
              </a:solidFill>
              <a:effectLst>
                <a:outerShdw blurRad="38100" dist="38100" dir="2700000" algn="tl">
                  <a:srgbClr val="000000">
                    <a:alpha val="43137"/>
                  </a:srgbClr>
                </a:outerShdw>
              </a:effectLst>
              <a:latin typeface="Century Gothic" panose="020B0502020202020204" pitchFamily="34" charset="0"/>
              <a:cs typeface="Miriam Fixed" panose="020B0509050101010101" pitchFamily="49" charset="-79"/>
            </a:endParaRP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6961" y="4788916"/>
            <a:ext cx="1129505" cy="1129505"/>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7479" y="4788916"/>
            <a:ext cx="1129505" cy="1129505"/>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07996" y="4788916"/>
            <a:ext cx="1129505" cy="1129505"/>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6443" y="4788916"/>
            <a:ext cx="1129505" cy="1129505"/>
          </a:xfrm>
          <a:prstGeom prst="rect">
            <a:avLst/>
          </a:prstGeom>
        </p:spPr>
      </p:pic>
    </p:spTree>
    <p:extLst>
      <p:ext uri="{BB962C8B-B14F-4D97-AF65-F5344CB8AC3E}">
        <p14:creationId xmlns:p14="http://schemas.microsoft.com/office/powerpoint/2010/main" val="3816297893"/>
      </p:ext>
    </p:extLst>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01599" y="6271731"/>
            <a:ext cx="4113665" cy="461665"/>
          </a:xfrm>
          <a:prstGeom prst="rect">
            <a:avLst/>
          </a:prstGeom>
          <a:noFill/>
        </p:spPr>
        <p:txBody>
          <a:bodyPr wrap="square" rtlCol="0">
            <a:spAutoFit/>
          </a:bodyPr>
          <a:lstStyle/>
          <a:p>
            <a:r>
              <a:rPr lang="en-PH" sz="2400" b="1" dirty="0" smtClean="0">
                <a:solidFill>
                  <a:schemeClr val="bg1"/>
                </a:solidFill>
              </a:rPr>
              <a:t>FIRST SKILL LESSON</a:t>
            </a:r>
            <a:endParaRPr lang="en-PH" sz="2400" b="1" dirty="0">
              <a:solidFill>
                <a:schemeClr val="bg1"/>
              </a:solidFill>
            </a:endParaRPr>
          </a:p>
        </p:txBody>
      </p:sp>
      <p:sp>
        <p:nvSpPr>
          <p:cNvPr id="7" name="Rectangle 6"/>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ACHIEVING.</a:t>
            </a:r>
            <a:endParaRPr lang="en-PH" sz="4800" dirty="0">
              <a:latin typeface="Aharoni" panose="02010803020104030203" pitchFamily="2" charset="-79"/>
              <a:cs typeface="Aharoni" panose="02010803020104030203" pitchFamily="2" charset="-79"/>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9849" y="4979416"/>
            <a:ext cx="1129505" cy="112950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0367" y="4979416"/>
            <a:ext cx="1129505" cy="1129505"/>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90884" y="4979416"/>
            <a:ext cx="1129505" cy="1129505"/>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331" y="4979416"/>
            <a:ext cx="1129505" cy="1129505"/>
          </a:xfrm>
          <a:prstGeom prst="rect">
            <a:avLst/>
          </a:prstGeom>
        </p:spPr>
      </p:pic>
      <p:sp>
        <p:nvSpPr>
          <p:cNvPr id="5" name="Rectangle 4"/>
          <p:cNvSpPr/>
          <p:nvPr/>
        </p:nvSpPr>
        <p:spPr>
          <a:xfrm>
            <a:off x="534507" y="2273482"/>
            <a:ext cx="6687629" cy="1908215"/>
          </a:xfrm>
          <a:prstGeom prst="rect">
            <a:avLst/>
          </a:prstGeom>
        </p:spPr>
        <p:txBody>
          <a:bodyPr wrap="square">
            <a:spAutoFit/>
          </a:bodyPr>
          <a:lstStyle/>
          <a:p>
            <a:r>
              <a:rPr lang="en-US" sz="4800" b="1" dirty="0">
                <a:solidFill>
                  <a:schemeClr val="bg1"/>
                </a:solidFill>
                <a:latin typeface="Century Gothic" panose="020B0502020202020204" pitchFamily="34" charset="0"/>
              </a:rPr>
              <a:t>K-Pack – Ruler Inside</a:t>
            </a:r>
            <a:r>
              <a:rPr lang="en-US" sz="4800" dirty="0" smtClean="0">
                <a:solidFill>
                  <a:schemeClr val="bg1"/>
                </a:solidFill>
                <a:latin typeface="Century Gothic" panose="020B0502020202020204" pitchFamily="34" charset="0"/>
              </a:rPr>
              <a:t>.</a:t>
            </a:r>
          </a:p>
          <a:p>
            <a:pPr>
              <a:lnSpc>
                <a:spcPts val="4200"/>
              </a:lnSpc>
            </a:pPr>
            <a:r>
              <a:rPr lang="en-US" sz="2400" dirty="0" smtClean="0">
                <a:solidFill>
                  <a:schemeClr val="bg1"/>
                </a:solidFill>
                <a:latin typeface="Century Gothic" panose="020B0502020202020204" pitchFamily="34" charset="0"/>
              </a:rPr>
              <a:t>Have a straightforward direction towards your goals.</a:t>
            </a:r>
            <a:r>
              <a:rPr lang="en-US" sz="4800" dirty="0" smtClean="0">
                <a:solidFill>
                  <a:schemeClr val="bg1"/>
                </a:solidFill>
                <a:latin typeface="Century Gothic" panose="020B0502020202020204" pitchFamily="34" charset="0"/>
              </a:rPr>
              <a:t> </a:t>
            </a:r>
            <a:endParaRPr lang="en-PH" sz="4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88492969"/>
      </p:ext>
    </p:extLst>
  </p:cSld>
  <p:clrMapOvr>
    <a:masterClrMapping/>
  </p:clrMapOvr>
  <p:transition spd="med">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01599" y="6271731"/>
            <a:ext cx="4113665" cy="461665"/>
          </a:xfrm>
          <a:prstGeom prst="rect">
            <a:avLst/>
          </a:prstGeom>
          <a:noFill/>
        </p:spPr>
        <p:txBody>
          <a:bodyPr wrap="square" rtlCol="0">
            <a:spAutoFit/>
          </a:bodyPr>
          <a:lstStyle/>
          <a:p>
            <a:r>
              <a:rPr lang="en-PH" sz="2400" b="1" dirty="0" smtClean="0">
                <a:solidFill>
                  <a:schemeClr val="bg1"/>
                </a:solidFill>
              </a:rPr>
              <a:t>FIRST SKILL LESSON</a:t>
            </a:r>
            <a:endParaRPr lang="en-PH" sz="2400" b="1" dirty="0">
              <a:solidFill>
                <a:schemeClr val="bg1"/>
              </a:solidFill>
            </a:endParaRPr>
          </a:p>
        </p:txBody>
      </p:sp>
      <p:sp>
        <p:nvSpPr>
          <p:cNvPr id="7" name="Rectangle 6"/>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ACHIEVING.</a:t>
            </a:r>
            <a:endParaRPr lang="en-PH" sz="4800" dirty="0">
              <a:latin typeface="Aharoni" panose="02010803020104030203" pitchFamily="2" charset="-79"/>
              <a:cs typeface="Aharoni" panose="02010803020104030203" pitchFamily="2" charset="-79"/>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9849" y="4979416"/>
            <a:ext cx="1129505" cy="112950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0367" y="4979416"/>
            <a:ext cx="1129505" cy="1129505"/>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90884" y="4979416"/>
            <a:ext cx="1129505" cy="1129505"/>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331" y="4979416"/>
            <a:ext cx="1129505" cy="1129505"/>
          </a:xfrm>
          <a:prstGeom prst="rect">
            <a:avLst/>
          </a:prstGeom>
        </p:spPr>
      </p:pic>
      <p:sp>
        <p:nvSpPr>
          <p:cNvPr id="5" name="Rectangle 4"/>
          <p:cNvSpPr/>
          <p:nvPr/>
        </p:nvSpPr>
        <p:spPr>
          <a:xfrm>
            <a:off x="666057" y="2055813"/>
            <a:ext cx="6687629" cy="2677656"/>
          </a:xfrm>
          <a:prstGeom prst="rect">
            <a:avLst/>
          </a:prstGeom>
        </p:spPr>
        <p:txBody>
          <a:bodyPr wrap="square">
            <a:spAutoFit/>
          </a:bodyPr>
          <a:lstStyle/>
          <a:p>
            <a:r>
              <a:rPr lang="en-US" sz="2800" dirty="0" smtClean="0">
                <a:solidFill>
                  <a:schemeClr val="bg1"/>
                </a:solidFill>
                <a:effectLst>
                  <a:outerShdw blurRad="38100" dist="38100" dir="2700000" algn="tl">
                    <a:srgbClr val="000000">
                      <a:alpha val="43137"/>
                    </a:srgbClr>
                  </a:outerShdw>
                </a:effectLst>
                <a:latin typeface="Century Gothic" panose="020B0502020202020204" pitchFamily="34" charset="0"/>
              </a:rPr>
              <a:t>Align </a:t>
            </a:r>
            <a:r>
              <a:rPr lang="en-US" sz="2800" dirty="0">
                <a:solidFill>
                  <a:schemeClr val="bg1"/>
                </a:solidFill>
                <a:effectLst>
                  <a:outerShdw blurRad="38100" dist="38100" dir="2700000" algn="tl">
                    <a:srgbClr val="000000">
                      <a:alpha val="43137"/>
                    </a:srgbClr>
                  </a:outerShdw>
                </a:effectLst>
                <a:latin typeface="Century Gothic" panose="020B0502020202020204" pitchFamily="34" charset="0"/>
              </a:rPr>
              <a:t>your day-to-day activities to your goals</a:t>
            </a:r>
            <a:r>
              <a:rPr lang="en-US" sz="2800" dirty="0" smtClean="0">
                <a:solidFill>
                  <a:schemeClr val="bg1"/>
                </a:solidFill>
                <a:effectLst>
                  <a:outerShdw blurRad="38100" dist="38100" dir="2700000" algn="tl">
                    <a:srgbClr val="000000">
                      <a:alpha val="43137"/>
                    </a:srgbClr>
                  </a:outerShdw>
                </a:effectLst>
                <a:latin typeface="Century Gothic" panose="020B0502020202020204" pitchFamily="34" charset="0"/>
              </a:rPr>
              <a:t>.</a:t>
            </a:r>
            <a:r>
              <a:rPr lang="en-US" sz="2800" dirty="0">
                <a:effectLst>
                  <a:outerShdw blurRad="38100" dist="38100" dir="2700000" algn="tl">
                    <a:srgbClr val="000000">
                      <a:alpha val="43137"/>
                    </a:srgbClr>
                  </a:outerShdw>
                </a:effectLst>
              </a:rPr>
              <a:t> </a:t>
            </a:r>
            <a:r>
              <a:rPr lang="en-US" sz="2800" dirty="0">
                <a:solidFill>
                  <a:schemeClr val="bg1"/>
                </a:solidFill>
                <a:effectLst>
                  <a:outerShdw blurRad="38100" dist="38100" dir="2700000" algn="tl">
                    <a:srgbClr val="000000">
                      <a:alpha val="43137"/>
                    </a:srgbClr>
                  </a:outerShdw>
                </a:effectLst>
                <a:latin typeface="Century Gothic" panose="020B0502020202020204" pitchFamily="34" charset="0"/>
              </a:rPr>
              <a:t>Always make it a point to FOCUS; never straying from the right path of success. Trace a straight path towards the best you.</a:t>
            </a:r>
            <a:endParaRPr lang="en-PH" sz="2800" dirty="0">
              <a:solidFill>
                <a:schemeClr val="bg1"/>
              </a:solidFill>
              <a:effectLst>
                <a:outerShdw blurRad="38100" dist="38100" dir="2700000" algn="tl">
                  <a:srgbClr val="000000">
                    <a:alpha val="43137"/>
                  </a:srgbClr>
                </a:outerShdw>
              </a:effectLst>
              <a:latin typeface="Century Gothic" panose="020B0502020202020204" pitchFamily="34" charset="0"/>
            </a:endParaRPr>
          </a:p>
          <a:p>
            <a:endParaRPr lang="en-PH" sz="2800"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151691073"/>
      </p:ext>
    </p:extLst>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01599" y="6271731"/>
            <a:ext cx="4113665" cy="461665"/>
          </a:xfrm>
          <a:prstGeom prst="rect">
            <a:avLst/>
          </a:prstGeom>
          <a:noFill/>
        </p:spPr>
        <p:txBody>
          <a:bodyPr wrap="square" rtlCol="0">
            <a:spAutoFit/>
          </a:bodyPr>
          <a:lstStyle/>
          <a:p>
            <a:r>
              <a:rPr lang="en-PH" sz="2400" b="1" dirty="0" smtClean="0">
                <a:solidFill>
                  <a:schemeClr val="bg1"/>
                </a:solidFill>
              </a:rPr>
              <a:t>FIRST SKILL LESSON</a:t>
            </a:r>
            <a:endParaRPr lang="en-PH" sz="2400" b="1" dirty="0">
              <a:solidFill>
                <a:schemeClr val="bg1"/>
              </a:solidFill>
            </a:endParaRPr>
          </a:p>
        </p:txBody>
      </p:sp>
      <p:sp>
        <p:nvSpPr>
          <p:cNvPr id="7" name="Rectangle 6"/>
          <p:cNvSpPr/>
          <p:nvPr/>
        </p:nvSpPr>
        <p:spPr>
          <a:xfrm>
            <a:off x="0" y="-1326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a:latin typeface="Aharoni" panose="02010803020104030203" pitchFamily="2" charset="-79"/>
                <a:cs typeface="Aharoni" panose="02010803020104030203" pitchFamily="2" charset="-79"/>
              </a:rPr>
              <a:t> </a:t>
            </a:r>
            <a:r>
              <a:rPr lang="en-PH" sz="4800" dirty="0" smtClean="0">
                <a:latin typeface="Aharoni" panose="02010803020104030203" pitchFamily="2" charset="-79"/>
                <a:cs typeface="Aharoni" panose="02010803020104030203" pitchFamily="2" charset="-79"/>
              </a:rPr>
              <a:t>STOMP THE YARD</a:t>
            </a:r>
            <a:endParaRPr lang="en-PH" sz="4800" dirty="0">
              <a:latin typeface="Aharoni" panose="02010803020104030203" pitchFamily="2" charset="-79"/>
              <a:cs typeface="Aharoni" panose="02010803020104030203" pitchFamily="2" charset="-79"/>
            </a:endParaRPr>
          </a:p>
        </p:txBody>
      </p:sp>
      <p:grpSp>
        <p:nvGrpSpPr>
          <p:cNvPr id="10" name="Group 9"/>
          <p:cNvGrpSpPr/>
          <p:nvPr/>
        </p:nvGrpSpPr>
        <p:grpSpPr>
          <a:xfrm>
            <a:off x="3721729" y="4001294"/>
            <a:ext cx="5061058" cy="1129505"/>
            <a:chOff x="3480429" y="4738116"/>
            <a:chExt cx="5061058" cy="1129505"/>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0947" y="4738116"/>
              <a:ext cx="1129505" cy="112950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1465" y="4738116"/>
              <a:ext cx="1129505" cy="1129505"/>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11982" y="4738116"/>
              <a:ext cx="1129505" cy="1129505"/>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80429" y="4738116"/>
              <a:ext cx="1129505" cy="1129505"/>
            </a:xfrm>
            <a:prstGeom prst="rect">
              <a:avLst/>
            </a:prstGeom>
          </p:spPr>
        </p:pic>
      </p:grpSp>
      <p:sp>
        <p:nvSpPr>
          <p:cNvPr id="8" name="TextBox 7"/>
          <p:cNvSpPr txBox="1"/>
          <p:nvPr/>
        </p:nvSpPr>
        <p:spPr>
          <a:xfrm>
            <a:off x="3082018" y="2547673"/>
            <a:ext cx="6027964" cy="1107996"/>
          </a:xfrm>
          <a:prstGeom prst="rect">
            <a:avLst/>
          </a:prstGeom>
          <a:noFill/>
        </p:spPr>
        <p:txBody>
          <a:bodyPr wrap="square" rtlCol="0">
            <a:spAutoFit/>
          </a:bodyPr>
          <a:lstStyle/>
          <a:p>
            <a:pPr algn="ctr"/>
            <a:r>
              <a:rPr lang="en-PH" sz="6600" b="1" dirty="0" smtClean="0">
                <a:solidFill>
                  <a:srgbClr val="FFC000"/>
                </a:solidFill>
              </a:rPr>
              <a:t>ACHIEVING</a:t>
            </a:r>
            <a:endParaRPr lang="en-PH" sz="6600" b="1" dirty="0">
              <a:solidFill>
                <a:srgbClr val="FFC000"/>
              </a:solidFill>
            </a:endParaRPr>
          </a:p>
        </p:txBody>
      </p:sp>
    </p:spTree>
    <p:extLst>
      <p:ext uri="{BB962C8B-B14F-4D97-AF65-F5344CB8AC3E}">
        <p14:creationId xmlns:p14="http://schemas.microsoft.com/office/powerpoint/2010/main" val="2252898183"/>
      </p:ext>
    </p:extLst>
  </p:cSld>
  <p:clrMapOvr>
    <a:masterClrMapping/>
  </p:clrMapOvr>
  <p:transition spd="med">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15" name="Rectangle 14"/>
          <p:cNvSpPr/>
          <p:nvPr/>
        </p:nvSpPr>
        <p:spPr>
          <a:xfrm>
            <a:off x="4736892" y="3207549"/>
            <a:ext cx="7455108" cy="158748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r>
              <a:rPr lang="en-US" sz="88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Lulalu</a:t>
            </a:r>
            <a:r>
              <a:rPr lang="en-US" sz="8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endParaRPr lang="en-PH" sz="88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8308482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1"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4800" b="1" dirty="0">
              <a:effectLst>
                <a:outerShdw blurRad="38100" dist="38100" dir="2700000" algn="tl">
                  <a:srgbClr val="000000">
                    <a:alpha val="43137"/>
                  </a:srgbClr>
                </a:outerShdw>
              </a:effectLst>
              <a:latin typeface="Century Gothic" panose="020B0502020202020204" pitchFamily="34" charset="0"/>
            </a:endParaRPr>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52400" y="6311811"/>
            <a:ext cx="2260600" cy="369332"/>
          </a:xfrm>
          <a:prstGeom prst="rect">
            <a:avLst/>
          </a:prstGeom>
          <a:noFill/>
        </p:spPr>
        <p:txBody>
          <a:bodyPr wrap="square" rtlCol="0">
            <a:spAutoFit/>
          </a:bodyPr>
          <a:lstStyle/>
          <a:p>
            <a:r>
              <a:rPr lang="en-PH" dirty="0" err="1" smtClean="0">
                <a:solidFill>
                  <a:schemeClr val="bg1"/>
                </a:solidFill>
              </a:rPr>
              <a:t>Lulalu</a:t>
            </a:r>
            <a:endParaRPr lang="en-PH" dirty="0">
              <a:solidFill>
                <a:schemeClr val="bg1"/>
              </a:solidFill>
            </a:endParaRPr>
          </a:p>
        </p:txBody>
      </p:sp>
      <p:sp>
        <p:nvSpPr>
          <p:cNvPr id="5" name="TextBox 4"/>
          <p:cNvSpPr txBox="1"/>
          <p:nvPr/>
        </p:nvSpPr>
        <p:spPr>
          <a:xfrm>
            <a:off x="1104900" y="1258781"/>
            <a:ext cx="9982200" cy="3785652"/>
          </a:xfrm>
          <a:prstGeom prst="rect">
            <a:avLst/>
          </a:prstGeom>
          <a:noFill/>
        </p:spPr>
        <p:txBody>
          <a:bodyPr wrap="square" rtlCol="0">
            <a:spAutoFit/>
          </a:bodyPr>
          <a:lstStyle/>
          <a:p>
            <a:pPr algn="ctr"/>
            <a:r>
              <a:rPr lang="en-US" sz="6000" b="1" spc="600" dirty="0" err="1" smtClean="0">
                <a:solidFill>
                  <a:schemeClr val="bg1"/>
                </a:solidFill>
                <a:effectLst>
                  <a:outerShdw blurRad="38100" dist="38100" dir="2700000" algn="tl">
                    <a:srgbClr val="000000">
                      <a:alpha val="43137"/>
                    </a:srgbClr>
                  </a:outerShdw>
                </a:effectLst>
                <a:latin typeface="Century Gothic" panose="020B0502020202020204" pitchFamily="34" charset="0"/>
              </a:rPr>
              <a:t>Lulalulalula</a:t>
            </a:r>
            <a:r>
              <a:rPr lang="en-US" sz="6000" b="1" spc="600"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r>
              <a:rPr lang="en-US" sz="6000" b="1" spc="600" dirty="0" err="1" smtClean="0">
                <a:solidFill>
                  <a:schemeClr val="bg1"/>
                </a:solidFill>
                <a:effectLst>
                  <a:outerShdw blurRad="38100" dist="38100" dir="2700000" algn="tl">
                    <a:srgbClr val="000000">
                      <a:alpha val="43137"/>
                    </a:srgbClr>
                  </a:outerShdw>
                </a:effectLst>
                <a:latin typeface="Century Gothic" panose="020B0502020202020204" pitchFamily="34" charset="0"/>
              </a:rPr>
              <a:t>lulalulaley</a:t>
            </a:r>
            <a:r>
              <a:rPr lang="en-US" sz="6000" b="1" spc="600"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endParaRPr lang="en-PH" sz="6000" b="1" spc="600" dirty="0">
              <a:solidFill>
                <a:schemeClr val="bg1"/>
              </a:solidFill>
              <a:effectLst>
                <a:outerShdw blurRad="38100" dist="38100" dir="2700000" algn="tl">
                  <a:srgbClr val="000000">
                    <a:alpha val="43137"/>
                  </a:srgbClr>
                </a:outerShdw>
              </a:effectLst>
              <a:latin typeface="Century Gothic" panose="020B0502020202020204" pitchFamily="34" charset="0"/>
            </a:endParaRPr>
          </a:p>
          <a:p>
            <a:pPr algn="ctr"/>
            <a:r>
              <a:rPr lang="en-US" sz="6000" b="1" spc="600" dirty="0" err="1">
                <a:solidFill>
                  <a:schemeClr val="bg1"/>
                </a:solidFill>
                <a:effectLst>
                  <a:outerShdw blurRad="38100" dist="38100" dir="2700000" algn="tl">
                    <a:srgbClr val="000000">
                      <a:alpha val="43137"/>
                    </a:srgbClr>
                  </a:outerShdw>
                </a:effectLst>
                <a:latin typeface="Century Gothic" panose="020B0502020202020204" pitchFamily="34" charset="0"/>
              </a:rPr>
              <a:t>Lulalulalulaley</a:t>
            </a:r>
            <a:r>
              <a:rPr lang="en-US" sz="6000" b="1" spc="600" dirty="0">
                <a:solidFill>
                  <a:schemeClr val="bg1"/>
                </a:solidFill>
                <a:effectLst>
                  <a:outerShdw blurRad="38100" dist="38100" dir="2700000" algn="tl">
                    <a:srgbClr val="000000">
                      <a:alpha val="43137"/>
                    </a:srgbClr>
                  </a:outerShdw>
                </a:effectLst>
                <a:latin typeface="Century Gothic" panose="020B0502020202020204" pitchFamily="34" charset="0"/>
              </a:rPr>
              <a:t> </a:t>
            </a:r>
            <a:endParaRPr lang="en-US" sz="6000" b="1" spc="600"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algn="ctr"/>
            <a:r>
              <a:rPr lang="en-US" sz="6000" b="1" spc="600" dirty="0" smtClean="0">
                <a:solidFill>
                  <a:schemeClr val="bg1"/>
                </a:solidFill>
                <a:effectLst>
                  <a:outerShdw blurRad="38100" dist="38100" dir="2700000" algn="tl">
                    <a:srgbClr val="000000">
                      <a:alpha val="43137"/>
                    </a:srgbClr>
                  </a:outerShdw>
                </a:effectLst>
                <a:latin typeface="Century Gothic" panose="020B0502020202020204" pitchFamily="34" charset="0"/>
              </a:rPr>
              <a:t>(</a:t>
            </a:r>
            <a:r>
              <a:rPr lang="en-US" sz="6000" b="1" spc="600" dirty="0">
                <a:solidFill>
                  <a:schemeClr val="bg1"/>
                </a:solidFill>
                <a:effectLst>
                  <a:outerShdw blurRad="38100" dist="38100" dir="2700000" algn="tl">
                    <a:srgbClr val="000000">
                      <a:alpha val="43137"/>
                    </a:srgbClr>
                  </a:outerShdw>
                </a:effectLst>
                <a:latin typeface="Century Gothic" panose="020B0502020202020204" pitchFamily="34" charset="0"/>
              </a:rPr>
              <a:t>repeat)</a:t>
            </a:r>
            <a:endParaRPr lang="en-PH" sz="6000" b="1" spc="600"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825670729"/>
      </p:ext>
    </p:extLst>
  </p:cSld>
  <p:clrMapOvr>
    <a:masterClrMapping/>
  </p:clrMapOvr>
  <p:transition spd="med">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4800" b="1" dirty="0">
              <a:effectLst>
                <a:outerShdw blurRad="38100" dist="38100" dir="2700000" algn="tl">
                  <a:srgbClr val="000000">
                    <a:alpha val="43137"/>
                  </a:srgbClr>
                </a:outerShdw>
              </a:effectLst>
              <a:latin typeface="Century Gothic" panose="020B0502020202020204" pitchFamily="34" charset="0"/>
            </a:endParaRPr>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52400" y="6311811"/>
            <a:ext cx="2260600" cy="369332"/>
          </a:xfrm>
          <a:prstGeom prst="rect">
            <a:avLst/>
          </a:prstGeom>
          <a:noFill/>
        </p:spPr>
        <p:txBody>
          <a:bodyPr wrap="square" rtlCol="0">
            <a:spAutoFit/>
          </a:bodyPr>
          <a:lstStyle/>
          <a:p>
            <a:r>
              <a:rPr lang="en-PH" dirty="0" smtClean="0">
                <a:solidFill>
                  <a:schemeClr val="bg1"/>
                </a:solidFill>
              </a:rPr>
              <a:t>LULALU</a:t>
            </a:r>
            <a:endParaRPr lang="en-PH" dirty="0">
              <a:solidFill>
                <a:schemeClr val="bg1"/>
              </a:solidFill>
            </a:endParaRPr>
          </a:p>
        </p:txBody>
      </p:sp>
      <p:sp>
        <p:nvSpPr>
          <p:cNvPr id="5" name="TextBox 4"/>
          <p:cNvSpPr txBox="1"/>
          <p:nvPr/>
        </p:nvSpPr>
        <p:spPr>
          <a:xfrm>
            <a:off x="1104900" y="699913"/>
            <a:ext cx="9982200" cy="4832092"/>
          </a:xfrm>
          <a:prstGeom prst="rect">
            <a:avLst/>
          </a:prstGeom>
          <a:noFill/>
        </p:spPr>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latin typeface="Century Gothic" panose="020B0502020202020204" pitchFamily="34" charset="0"/>
              </a:rPr>
              <a:t>Put your </a:t>
            </a:r>
            <a:r>
              <a:rPr lang="en-US" sz="4400" b="1" dirty="0">
                <a:solidFill>
                  <a:srgbClr val="FFFF00"/>
                </a:solidFill>
                <a:effectLst>
                  <a:outerShdw blurRad="38100" dist="38100" dir="2700000" algn="tl">
                    <a:srgbClr val="000000">
                      <a:alpha val="43137"/>
                    </a:srgbClr>
                  </a:outerShdw>
                </a:effectLst>
                <a:latin typeface="Century Gothic" panose="020B0502020202020204" pitchFamily="34" charset="0"/>
              </a:rPr>
              <a:t>right hand </a:t>
            </a:r>
            <a:r>
              <a:rPr lang="en-US" sz="4400" b="1" dirty="0">
                <a:solidFill>
                  <a:schemeClr val="bg1"/>
                </a:solidFill>
                <a:effectLst>
                  <a:outerShdw blurRad="38100" dist="38100" dir="2700000" algn="tl">
                    <a:srgbClr val="000000">
                      <a:alpha val="43137"/>
                    </a:srgbClr>
                  </a:outerShdw>
                </a:effectLst>
                <a:latin typeface="Century Gothic" panose="020B0502020202020204" pitchFamily="34" charset="0"/>
              </a:rPr>
              <a:t>in</a:t>
            </a:r>
            <a:endParaRPr lang="en-PH" sz="4400" b="1" dirty="0">
              <a:solidFill>
                <a:schemeClr val="bg1"/>
              </a:solidFill>
              <a:effectLst>
                <a:outerShdw blurRad="38100" dist="38100" dir="2700000" algn="tl">
                  <a:srgbClr val="000000">
                    <a:alpha val="43137"/>
                  </a:srgbClr>
                </a:outerShdw>
              </a:effectLst>
              <a:latin typeface="Century Gothic" panose="020B0502020202020204" pitchFamily="34" charset="0"/>
            </a:endParaRPr>
          </a:p>
          <a:p>
            <a:pPr algn="ctr"/>
            <a:r>
              <a:rPr lang="en-US" sz="4400" b="1" dirty="0">
                <a:solidFill>
                  <a:schemeClr val="bg1"/>
                </a:solidFill>
                <a:effectLst>
                  <a:outerShdw blurRad="38100" dist="38100" dir="2700000" algn="tl">
                    <a:srgbClr val="000000">
                      <a:alpha val="43137"/>
                    </a:srgbClr>
                  </a:outerShdw>
                </a:effectLst>
                <a:latin typeface="Century Gothic" panose="020B0502020202020204" pitchFamily="34" charset="0"/>
              </a:rPr>
              <a:t>Put your </a:t>
            </a:r>
            <a:r>
              <a:rPr lang="en-US" sz="4400" b="1" dirty="0">
                <a:solidFill>
                  <a:srgbClr val="FFFF00"/>
                </a:solidFill>
                <a:effectLst>
                  <a:outerShdw blurRad="38100" dist="38100" dir="2700000" algn="tl">
                    <a:srgbClr val="000000">
                      <a:alpha val="43137"/>
                    </a:srgbClr>
                  </a:outerShdw>
                </a:effectLst>
                <a:latin typeface="Century Gothic" panose="020B0502020202020204" pitchFamily="34" charset="0"/>
              </a:rPr>
              <a:t>right hand</a:t>
            </a:r>
            <a:r>
              <a:rPr lang="en-US" sz="4400" b="1" dirty="0">
                <a:solidFill>
                  <a:schemeClr val="bg1"/>
                </a:solidFill>
                <a:effectLst>
                  <a:outerShdw blurRad="38100" dist="38100" dir="2700000" algn="tl">
                    <a:srgbClr val="000000">
                      <a:alpha val="43137"/>
                    </a:srgbClr>
                  </a:outerShdw>
                </a:effectLst>
                <a:latin typeface="Century Gothic" panose="020B0502020202020204" pitchFamily="34" charset="0"/>
              </a:rPr>
              <a:t> out</a:t>
            </a:r>
            <a:endParaRPr lang="en-PH" sz="4400" b="1" dirty="0">
              <a:solidFill>
                <a:schemeClr val="bg1"/>
              </a:solidFill>
              <a:effectLst>
                <a:outerShdw blurRad="38100" dist="38100" dir="2700000" algn="tl">
                  <a:srgbClr val="000000">
                    <a:alpha val="43137"/>
                  </a:srgbClr>
                </a:outerShdw>
              </a:effectLst>
              <a:latin typeface="Century Gothic" panose="020B0502020202020204" pitchFamily="34" charset="0"/>
            </a:endParaRPr>
          </a:p>
          <a:p>
            <a:pPr algn="ctr"/>
            <a:r>
              <a:rPr lang="en-US" sz="4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Put your </a:t>
            </a:r>
            <a:r>
              <a:rPr lang="en-US" sz="4400" b="1" dirty="0" smtClean="0">
                <a:solidFill>
                  <a:srgbClr val="FFFF00"/>
                </a:solidFill>
                <a:effectLst>
                  <a:outerShdw blurRad="38100" dist="38100" dir="2700000" algn="tl">
                    <a:srgbClr val="000000">
                      <a:alpha val="43137"/>
                    </a:srgbClr>
                  </a:outerShdw>
                </a:effectLst>
                <a:latin typeface="Century Gothic" panose="020B0502020202020204" pitchFamily="34" charset="0"/>
              </a:rPr>
              <a:t>right hand </a:t>
            </a:r>
            <a:r>
              <a:rPr lang="en-US" sz="4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in</a:t>
            </a:r>
            <a:endParaRPr lang="en-PH" sz="44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algn="ctr"/>
            <a:r>
              <a:rPr lang="en-US" sz="4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And </a:t>
            </a:r>
            <a:r>
              <a:rPr lang="en-US" sz="4400" b="1" dirty="0">
                <a:solidFill>
                  <a:schemeClr val="bg1"/>
                </a:solidFill>
                <a:effectLst>
                  <a:outerShdw blurRad="38100" dist="38100" dir="2700000" algn="tl">
                    <a:srgbClr val="000000">
                      <a:alpha val="43137"/>
                    </a:srgbClr>
                  </a:outerShdw>
                </a:effectLst>
                <a:latin typeface="Century Gothic" panose="020B0502020202020204" pitchFamily="34" charset="0"/>
              </a:rPr>
              <a:t>you shake it all around</a:t>
            </a:r>
            <a:endParaRPr lang="en-PH" sz="4400" b="1" dirty="0">
              <a:solidFill>
                <a:schemeClr val="bg1"/>
              </a:solidFill>
              <a:effectLst>
                <a:outerShdw blurRad="38100" dist="38100" dir="2700000" algn="tl">
                  <a:srgbClr val="000000">
                    <a:alpha val="43137"/>
                  </a:srgbClr>
                </a:outerShdw>
              </a:effectLst>
              <a:latin typeface="Century Gothic" panose="020B0502020202020204" pitchFamily="34" charset="0"/>
            </a:endParaRPr>
          </a:p>
          <a:p>
            <a:pPr algn="ctr"/>
            <a:r>
              <a:rPr lang="en-US" sz="4400" b="1" dirty="0">
                <a:solidFill>
                  <a:schemeClr val="bg1"/>
                </a:solidFill>
                <a:effectLst>
                  <a:outerShdw blurRad="38100" dist="38100" dir="2700000" algn="tl">
                    <a:srgbClr val="000000">
                      <a:alpha val="43137"/>
                    </a:srgbClr>
                  </a:outerShdw>
                </a:effectLst>
                <a:latin typeface="Century Gothic" panose="020B0502020202020204" pitchFamily="34" charset="0"/>
              </a:rPr>
              <a:t>And dance the boogie </a:t>
            </a:r>
            <a:r>
              <a:rPr lang="en-US" sz="4400" b="1" dirty="0" err="1">
                <a:solidFill>
                  <a:schemeClr val="bg1"/>
                </a:solidFill>
                <a:effectLst>
                  <a:outerShdw blurRad="38100" dist="38100" dir="2700000" algn="tl">
                    <a:srgbClr val="000000">
                      <a:alpha val="43137"/>
                    </a:srgbClr>
                  </a:outerShdw>
                </a:effectLst>
                <a:latin typeface="Century Gothic" panose="020B0502020202020204" pitchFamily="34" charset="0"/>
              </a:rPr>
              <a:t>boogie</a:t>
            </a:r>
            <a:r>
              <a:rPr lang="en-US" sz="4400" b="1" dirty="0">
                <a:solidFill>
                  <a:schemeClr val="bg1"/>
                </a:solidFill>
                <a:effectLst>
                  <a:outerShdw blurRad="38100" dist="38100" dir="2700000" algn="tl">
                    <a:srgbClr val="000000">
                      <a:alpha val="43137"/>
                    </a:srgbClr>
                  </a:outerShdw>
                </a:effectLst>
                <a:latin typeface="Century Gothic" panose="020B0502020202020204" pitchFamily="34" charset="0"/>
              </a:rPr>
              <a:t> and turn around</a:t>
            </a:r>
            <a:endParaRPr lang="en-PH" sz="4400" b="1" dirty="0">
              <a:solidFill>
                <a:schemeClr val="bg1"/>
              </a:solidFill>
              <a:effectLst>
                <a:outerShdw blurRad="38100" dist="38100" dir="2700000" algn="tl">
                  <a:srgbClr val="000000">
                    <a:alpha val="43137"/>
                  </a:srgbClr>
                </a:outerShdw>
              </a:effectLst>
              <a:latin typeface="Century Gothic" panose="020B0502020202020204" pitchFamily="34" charset="0"/>
            </a:endParaRPr>
          </a:p>
          <a:p>
            <a:pPr algn="ctr"/>
            <a:r>
              <a:rPr lang="en-US" sz="4400" b="1" dirty="0">
                <a:solidFill>
                  <a:schemeClr val="bg1"/>
                </a:solidFill>
                <a:effectLst>
                  <a:outerShdw blurRad="38100" dist="38100" dir="2700000" algn="tl">
                    <a:srgbClr val="000000">
                      <a:alpha val="43137"/>
                    </a:srgbClr>
                  </a:outerShdw>
                </a:effectLst>
                <a:latin typeface="Century Gothic" panose="020B0502020202020204" pitchFamily="34" charset="0"/>
              </a:rPr>
              <a:t>Let us praise the Lord</a:t>
            </a:r>
            <a:endParaRPr lang="en-PH" sz="44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882553239"/>
      </p:ext>
    </p:extLst>
  </p:cSld>
  <p:clrMapOvr>
    <a:masterClrMapping/>
  </p:clrMapOvr>
  <p:transition spd="med">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4800" b="1" dirty="0">
              <a:effectLst>
                <a:outerShdw blurRad="38100" dist="38100" dir="2700000" algn="tl">
                  <a:srgbClr val="000000">
                    <a:alpha val="43137"/>
                  </a:srgbClr>
                </a:outerShdw>
              </a:effectLst>
              <a:latin typeface="Century Gothic" panose="020B0502020202020204" pitchFamily="34" charset="0"/>
            </a:endParaRPr>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52400" y="6311811"/>
            <a:ext cx="2260600" cy="369332"/>
          </a:xfrm>
          <a:prstGeom prst="rect">
            <a:avLst/>
          </a:prstGeom>
          <a:noFill/>
        </p:spPr>
        <p:txBody>
          <a:bodyPr wrap="square" rtlCol="0">
            <a:spAutoFit/>
          </a:bodyPr>
          <a:lstStyle/>
          <a:p>
            <a:r>
              <a:rPr lang="en-PH" dirty="0" smtClean="0">
                <a:solidFill>
                  <a:schemeClr val="bg1"/>
                </a:solidFill>
              </a:rPr>
              <a:t>LULALU</a:t>
            </a:r>
            <a:endParaRPr lang="en-PH" dirty="0">
              <a:solidFill>
                <a:schemeClr val="bg1"/>
              </a:solidFill>
            </a:endParaRPr>
          </a:p>
        </p:txBody>
      </p:sp>
      <p:sp>
        <p:nvSpPr>
          <p:cNvPr id="5" name="TextBox 4"/>
          <p:cNvSpPr txBox="1"/>
          <p:nvPr/>
        </p:nvSpPr>
        <p:spPr>
          <a:xfrm>
            <a:off x="1104900" y="2008022"/>
            <a:ext cx="9982200" cy="1938992"/>
          </a:xfrm>
          <a:prstGeom prst="rect">
            <a:avLst/>
          </a:prstGeom>
          <a:noFill/>
        </p:spPr>
        <p:txBody>
          <a:bodyPr wrap="square" rtlCol="0">
            <a:spAutoFit/>
          </a:bodyPr>
          <a:lstStyle/>
          <a:p>
            <a:pPr algn="ctr"/>
            <a:r>
              <a:rPr lang="en-US" sz="6000" dirty="0">
                <a:solidFill>
                  <a:schemeClr val="bg1"/>
                </a:solidFill>
                <a:latin typeface="Century Gothic" panose="020B0502020202020204" pitchFamily="34" charset="0"/>
              </a:rPr>
              <a:t>Put your </a:t>
            </a:r>
            <a:r>
              <a:rPr lang="en-US" sz="6000" b="1" dirty="0">
                <a:solidFill>
                  <a:srgbClr val="FFFF00"/>
                </a:solidFill>
                <a:latin typeface="Century Gothic" panose="020B0502020202020204" pitchFamily="34" charset="0"/>
              </a:rPr>
              <a:t>right </a:t>
            </a:r>
            <a:r>
              <a:rPr lang="en-US" sz="6000" b="1" dirty="0" smtClean="0">
                <a:solidFill>
                  <a:srgbClr val="FFFF00"/>
                </a:solidFill>
                <a:latin typeface="Century Gothic" panose="020B0502020202020204" pitchFamily="34" charset="0"/>
              </a:rPr>
              <a:t>shoulder </a:t>
            </a:r>
            <a:r>
              <a:rPr lang="en-US" sz="6000" dirty="0" smtClean="0">
                <a:solidFill>
                  <a:schemeClr val="bg1"/>
                </a:solidFill>
                <a:latin typeface="Century Gothic" panose="020B0502020202020204" pitchFamily="34" charset="0"/>
              </a:rPr>
              <a:t>in</a:t>
            </a:r>
            <a:endParaRPr lang="en-PH" sz="6000" dirty="0">
              <a:solidFill>
                <a:schemeClr val="bg1"/>
              </a:solidFill>
              <a:latin typeface="Century Gothic" panose="020B0502020202020204" pitchFamily="34" charset="0"/>
            </a:endParaRPr>
          </a:p>
          <a:p>
            <a:pPr algn="ctr"/>
            <a:r>
              <a:rPr lang="en-PH" sz="6000" dirty="0" smtClean="0">
                <a:solidFill>
                  <a:schemeClr val="bg1"/>
                </a:solidFill>
                <a:latin typeface="Century Gothic" panose="020B0502020202020204" pitchFamily="34" charset="0"/>
              </a:rPr>
              <a:t>….</a:t>
            </a:r>
            <a:endParaRPr lang="en-PH" sz="6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750880528"/>
      </p:ext>
    </p:extLst>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4800" b="1" dirty="0">
              <a:effectLst>
                <a:outerShdw blurRad="38100" dist="38100" dir="2700000" algn="tl">
                  <a:srgbClr val="000000">
                    <a:alpha val="43137"/>
                  </a:srgbClr>
                </a:outerShdw>
              </a:effectLst>
              <a:latin typeface="Century Gothic" panose="020B0502020202020204" pitchFamily="34" charset="0"/>
            </a:endParaRPr>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52400" y="6311811"/>
            <a:ext cx="2260600" cy="369332"/>
          </a:xfrm>
          <a:prstGeom prst="rect">
            <a:avLst/>
          </a:prstGeom>
          <a:noFill/>
        </p:spPr>
        <p:txBody>
          <a:bodyPr wrap="square" rtlCol="0">
            <a:spAutoFit/>
          </a:bodyPr>
          <a:lstStyle/>
          <a:p>
            <a:r>
              <a:rPr lang="en-PH" dirty="0" smtClean="0">
                <a:solidFill>
                  <a:schemeClr val="bg1"/>
                </a:solidFill>
              </a:rPr>
              <a:t>LULALU</a:t>
            </a:r>
            <a:endParaRPr lang="en-PH" dirty="0">
              <a:solidFill>
                <a:schemeClr val="bg1"/>
              </a:solidFill>
            </a:endParaRPr>
          </a:p>
        </p:txBody>
      </p:sp>
      <p:sp>
        <p:nvSpPr>
          <p:cNvPr id="5" name="TextBox 4"/>
          <p:cNvSpPr txBox="1"/>
          <p:nvPr/>
        </p:nvSpPr>
        <p:spPr>
          <a:xfrm>
            <a:off x="1104900" y="2008022"/>
            <a:ext cx="9982200" cy="1938992"/>
          </a:xfrm>
          <a:prstGeom prst="rect">
            <a:avLst/>
          </a:prstGeom>
          <a:noFill/>
        </p:spPr>
        <p:txBody>
          <a:bodyPr wrap="square" rtlCol="0">
            <a:spAutoFit/>
          </a:bodyPr>
          <a:lstStyle/>
          <a:p>
            <a:pPr algn="ctr"/>
            <a:r>
              <a:rPr lang="en-US" sz="6000" dirty="0">
                <a:solidFill>
                  <a:schemeClr val="bg1"/>
                </a:solidFill>
                <a:latin typeface="Century Gothic" panose="020B0502020202020204" pitchFamily="34" charset="0"/>
              </a:rPr>
              <a:t>Put your </a:t>
            </a:r>
            <a:r>
              <a:rPr lang="en-US" sz="6000" b="1" dirty="0">
                <a:solidFill>
                  <a:srgbClr val="FFFF00"/>
                </a:solidFill>
                <a:latin typeface="Century Gothic" panose="020B0502020202020204" pitchFamily="34" charset="0"/>
              </a:rPr>
              <a:t>right </a:t>
            </a:r>
            <a:r>
              <a:rPr lang="en-US" sz="6000" b="1" dirty="0" smtClean="0">
                <a:solidFill>
                  <a:srgbClr val="FFFF00"/>
                </a:solidFill>
                <a:latin typeface="Century Gothic" panose="020B0502020202020204" pitchFamily="34" charset="0"/>
              </a:rPr>
              <a:t>foot </a:t>
            </a:r>
            <a:r>
              <a:rPr lang="en-US" sz="6000" dirty="0" smtClean="0">
                <a:solidFill>
                  <a:schemeClr val="bg1"/>
                </a:solidFill>
                <a:latin typeface="Century Gothic" panose="020B0502020202020204" pitchFamily="34" charset="0"/>
              </a:rPr>
              <a:t>in</a:t>
            </a:r>
            <a:endParaRPr lang="en-PH" sz="6000" dirty="0">
              <a:solidFill>
                <a:schemeClr val="bg1"/>
              </a:solidFill>
              <a:latin typeface="Century Gothic" panose="020B0502020202020204" pitchFamily="34" charset="0"/>
            </a:endParaRPr>
          </a:p>
          <a:p>
            <a:pPr algn="ctr"/>
            <a:r>
              <a:rPr lang="en-PH" sz="6000" dirty="0" smtClean="0">
                <a:solidFill>
                  <a:schemeClr val="bg1"/>
                </a:solidFill>
                <a:latin typeface="Century Gothic" panose="020B0502020202020204" pitchFamily="34" charset="0"/>
              </a:rPr>
              <a:t>….</a:t>
            </a:r>
            <a:endParaRPr lang="en-PH" sz="6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844346680"/>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4" name="Rectangle 13"/>
          <p:cNvSpPr/>
          <p:nvPr/>
        </p:nvSpPr>
        <p:spPr>
          <a:xfrm>
            <a:off x="2394871" y="1717066"/>
            <a:ext cx="7402272" cy="250683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8800" b="1" dirty="0" smtClean="0">
                <a:effectLst>
                  <a:outerShdw blurRad="38100" dist="38100" dir="2700000" algn="tl">
                    <a:srgbClr val="000000">
                      <a:alpha val="43137"/>
                    </a:srgbClr>
                  </a:outerShdw>
                </a:effectLst>
                <a:latin typeface="Century Gothic" panose="020B0502020202020204" pitchFamily="34" charset="0"/>
              </a:rPr>
              <a:t>Three Simple Reminders</a:t>
            </a:r>
            <a:endParaRPr lang="en-PH" sz="8800" b="1" dirty="0">
              <a:effectLst>
                <a:outerShdw blurRad="38100" dist="38100" dir="2700000" algn="tl">
                  <a:srgbClr val="000000">
                    <a:alpha val="43137"/>
                  </a:srgbClr>
                </a:outerShdw>
              </a:effectLst>
              <a:latin typeface="Century Gothic" panose="020B0502020202020204" pitchFamily="34" charset="0"/>
            </a:endParaRPr>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Tree>
    <p:extLst>
      <p:ext uri="{BB962C8B-B14F-4D97-AF65-F5344CB8AC3E}">
        <p14:creationId xmlns:p14="http://schemas.microsoft.com/office/powerpoint/2010/main" val="1474797473"/>
      </p:ext>
    </p:extLst>
  </p:cSld>
  <p:clrMapOvr>
    <a:masterClrMapping/>
  </p:clrMapOvr>
  <p:transition spd="med">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4800" b="1" dirty="0">
              <a:effectLst>
                <a:outerShdw blurRad="38100" dist="38100" dir="2700000" algn="tl">
                  <a:srgbClr val="000000">
                    <a:alpha val="43137"/>
                  </a:srgbClr>
                </a:outerShdw>
              </a:effectLst>
              <a:latin typeface="Century Gothic" panose="020B0502020202020204" pitchFamily="34" charset="0"/>
            </a:endParaRPr>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52400" y="6311811"/>
            <a:ext cx="2260600" cy="369332"/>
          </a:xfrm>
          <a:prstGeom prst="rect">
            <a:avLst/>
          </a:prstGeom>
          <a:noFill/>
        </p:spPr>
        <p:txBody>
          <a:bodyPr wrap="square" rtlCol="0">
            <a:spAutoFit/>
          </a:bodyPr>
          <a:lstStyle/>
          <a:p>
            <a:r>
              <a:rPr lang="en-PH" dirty="0" smtClean="0">
                <a:solidFill>
                  <a:schemeClr val="bg1"/>
                </a:solidFill>
              </a:rPr>
              <a:t>LULALU</a:t>
            </a:r>
            <a:endParaRPr lang="en-PH" dirty="0">
              <a:solidFill>
                <a:schemeClr val="bg1"/>
              </a:solidFill>
            </a:endParaRPr>
          </a:p>
        </p:txBody>
      </p:sp>
      <p:sp>
        <p:nvSpPr>
          <p:cNvPr id="5" name="TextBox 4"/>
          <p:cNvSpPr txBox="1"/>
          <p:nvPr/>
        </p:nvSpPr>
        <p:spPr>
          <a:xfrm>
            <a:off x="1104900" y="2008022"/>
            <a:ext cx="9982200" cy="1938992"/>
          </a:xfrm>
          <a:prstGeom prst="rect">
            <a:avLst/>
          </a:prstGeom>
          <a:noFill/>
        </p:spPr>
        <p:txBody>
          <a:bodyPr wrap="square" rtlCol="0">
            <a:spAutoFit/>
          </a:bodyPr>
          <a:lstStyle/>
          <a:p>
            <a:pPr algn="ctr"/>
            <a:r>
              <a:rPr lang="en-US" sz="6000" dirty="0">
                <a:solidFill>
                  <a:schemeClr val="bg1"/>
                </a:solidFill>
                <a:latin typeface="Century Gothic" panose="020B0502020202020204" pitchFamily="34" charset="0"/>
              </a:rPr>
              <a:t>Put your </a:t>
            </a:r>
            <a:r>
              <a:rPr lang="en-US" sz="6000" b="1" dirty="0" smtClean="0">
                <a:solidFill>
                  <a:srgbClr val="FFFF00"/>
                </a:solidFill>
                <a:latin typeface="Century Gothic" panose="020B0502020202020204" pitchFamily="34" charset="0"/>
              </a:rPr>
              <a:t>whole body </a:t>
            </a:r>
            <a:r>
              <a:rPr lang="en-US" sz="6000" dirty="0" smtClean="0">
                <a:solidFill>
                  <a:schemeClr val="bg1"/>
                </a:solidFill>
                <a:latin typeface="Century Gothic" panose="020B0502020202020204" pitchFamily="34" charset="0"/>
              </a:rPr>
              <a:t>in</a:t>
            </a:r>
            <a:endParaRPr lang="en-PH" sz="6000" dirty="0">
              <a:solidFill>
                <a:schemeClr val="bg1"/>
              </a:solidFill>
              <a:latin typeface="Century Gothic" panose="020B0502020202020204" pitchFamily="34" charset="0"/>
            </a:endParaRPr>
          </a:p>
          <a:p>
            <a:pPr algn="ctr"/>
            <a:r>
              <a:rPr lang="en-PH" sz="6000" dirty="0" smtClean="0">
                <a:solidFill>
                  <a:schemeClr val="bg1"/>
                </a:solidFill>
                <a:latin typeface="Century Gothic" panose="020B0502020202020204" pitchFamily="34" charset="0"/>
              </a:rPr>
              <a:t>….</a:t>
            </a:r>
            <a:endParaRPr lang="en-PH" sz="6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091594733"/>
      </p:ext>
    </p:extLst>
  </p:cSld>
  <p:clrMapOvr>
    <a:masterClrMapping/>
  </p:clrMapOvr>
  <p:transition spd="med">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images7.alphacoders.com/383/3837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86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PH"/>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10" name="Rectangle 9"/>
          <p:cNvSpPr/>
          <p:nvPr/>
        </p:nvSpPr>
        <p:spPr>
          <a:xfrm>
            <a:off x="1709057" y="3207549"/>
            <a:ext cx="10482943" cy="15874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Hot Potatoes</a:t>
            </a:r>
            <a:endParaRPr lang="en-PH" sz="88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5" name="Content Placeholder 4"/>
          <p:cNvSpPr>
            <a:spLocks noGrp="1"/>
          </p:cNvSpPr>
          <p:nvPr>
            <p:ph idx="1"/>
          </p:nvPr>
        </p:nvSpPr>
        <p:spPr/>
        <p:txBody>
          <a:bodyPr/>
          <a:lstStyle/>
          <a:p>
            <a:endParaRPr lang="en-PH" dirty="0"/>
          </a:p>
        </p:txBody>
      </p:sp>
    </p:spTree>
    <p:extLst>
      <p:ext uri="{BB962C8B-B14F-4D97-AF65-F5344CB8AC3E}">
        <p14:creationId xmlns:p14="http://schemas.microsoft.com/office/powerpoint/2010/main" val="39638430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pic>
        <p:nvPicPr>
          <p:cNvPr id="15" name="Picture 14" descr="module.png"/>
          <p:cNvPicPr/>
          <p:nvPr/>
        </p:nvPicPr>
        <p:blipFill>
          <a:blip r:embed="rId4"/>
          <a:stretch>
            <a:fillRect/>
          </a:stretch>
        </p:blipFill>
        <p:spPr>
          <a:xfrm>
            <a:off x="0" y="0"/>
            <a:ext cx="7525062" cy="6876587"/>
          </a:xfrm>
          <a:prstGeom prst="rect">
            <a:avLst/>
          </a:prstGeom>
        </p:spPr>
      </p:pic>
      <p:sp>
        <p:nvSpPr>
          <p:cNvPr id="5" name="TextBox 4"/>
          <p:cNvSpPr txBox="1"/>
          <p:nvPr/>
        </p:nvSpPr>
        <p:spPr>
          <a:xfrm>
            <a:off x="7933903" y="1739393"/>
            <a:ext cx="3011055" cy="2862322"/>
          </a:xfrm>
          <a:prstGeom prst="rect">
            <a:avLst/>
          </a:prstGeom>
          <a:noFill/>
        </p:spPr>
        <p:txBody>
          <a:bodyPr wrap="square" rtlCol="0">
            <a:spAutoFit/>
          </a:bodyPr>
          <a:lstStyle/>
          <a:p>
            <a:r>
              <a:rPr lang="en-PH" sz="6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Pattern for Passing</a:t>
            </a:r>
            <a:endParaRPr lang="en-PH" sz="60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286674307"/>
      </p:ext>
    </p:extLst>
  </p:cSld>
  <p:clrMapOvr>
    <a:masterClrMapping/>
  </p:clrMapOvr>
  <p:transition spd="med">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7784" y="0"/>
            <a:ext cx="8814216" cy="6858000"/>
          </a:xfrm>
          <a:prstGeom prst="rect">
            <a:avLst/>
          </a:prstGeom>
        </p:spPr>
      </p:pic>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10" name="Rectangle 9"/>
          <p:cNvSpPr/>
          <p:nvPr/>
        </p:nvSpPr>
        <p:spPr>
          <a:xfrm>
            <a:off x="1709057" y="3207549"/>
            <a:ext cx="10482943" cy="15874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Tumblr</a:t>
            </a:r>
            <a:r>
              <a:rPr lang="en-US" sz="8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It To Stand</a:t>
            </a:r>
            <a:endParaRPr lang="en-PH" sz="88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14" name="Rectangle 13"/>
          <p:cNvSpPr/>
          <p:nvPr/>
        </p:nvSpPr>
        <p:spPr>
          <a:xfrm>
            <a:off x="1" y="157479"/>
            <a:ext cx="2968051" cy="71195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1</a:t>
            </a:r>
            <a:r>
              <a:rPr lang="en-US" sz="4000" b="1" baseline="30000" dirty="0" smtClean="0">
                <a:solidFill>
                  <a:schemeClr val="bg1"/>
                </a:solidFill>
                <a:effectLst>
                  <a:outerShdw blurRad="38100" dist="38100" dir="2700000" algn="tl">
                    <a:srgbClr val="000000">
                      <a:alpha val="43137"/>
                    </a:srgbClr>
                  </a:outerShdw>
                </a:effectLst>
                <a:latin typeface="Century Gothic" panose="020B0502020202020204" pitchFamily="34" charset="0"/>
              </a:rPr>
              <a:t>st</a:t>
            </a:r>
            <a:r>
              <a:rPr lang="en-US" sz="4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Activity</a:t>
            </a:r>
            <a:endParaRPr lang="en-PH" sz="40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2757106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1" presetClass="exit"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1"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4" grpId="0" animBg="1"/>
      <p:bldP spid="14"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7" name="Rectangle 6"/>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FIRST SKILL</a:t>
            </a:r>
            <a:endParaRPr lang="en-PH" sz="4800" dirty="0">
              <a:latin typeface="Aharoni" panose="02010803020104030203" pitchFamily="2" charset="-79"/>
              <a:cs typeface="Aharoni" panose="02010803020104030203" pitchFamily="2" charset="-79"/>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29270"/>
            <a:ext cx="5708571" cy="5544801"/>
          </a:xfrm>
          <a:prstGeom prst="rect">
            <a:avLst/>
          </a:prstGeom>
        </p:spPr>
      </p:pic>
      <p:sp>
        <p:nvSpPr>
          <p:cNvPr id="20" name="Rectangle 19"/>
          <p:cNvSpPr/>
          <p:nvPr/>
        </p:nvSpPr>
        <p:spPr>
          <a:xfrm>
            <a:off x="504394" y="4574986"/>
            <a:ext cx="7790966" cy="1071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11500" dirty="0" smtClean="0">
                <a:solidFill>
                  <a:schemeClr val="accent4"/>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Achieving.</a:t>
            </a:r>
            <a:endParaRPr lang="en-PH" sz="11500" dirty="0">
              <a:solidFill>
                <a:schemeClr val="accent4"/>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6639332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1"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7" name="Rectangle 6"/>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SECOND SKILL</a:t>
            </a:r>
            <a:endParaRPr lang="en-PH" sz="4800" dirty="0">
              <a:latin typeface="Aharoni" panose="02010803020104030203" pitchFamily="2" charset="-79"/>
              <a:cs typeface="Aharoni" panose="02010803020104030203" pitchFamily="2" charset="-79"/>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5522" y="239817"/>
            <a:ext cx="6566757" cy="6378366"/>
          </a:xfrm>
          <a:prstGeom prst="rect">
            <a:avLst/>
          </a:prstGeom>
        </p:spPr>
      </p:pic>
      <p:sp>
        <p:nvSpPr>
          <p:cNvPr id="20" name="Rectangle 19"/>
          <p:cNvSpPr/>
          <p:nvPr/>
        </p:nvSpPr>
        <p:spPr>
          <a:xfrm>
            <a:off x="504394" y="4574986"/>
            <a:ext cx="10849406" cy="1071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8800" dirty="0" smtClean="0">
                <a:solidFill>
                  <a:schemeClr val="accent4"/>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CONNECTING.</a:t>
            </a:r>
            <a:endParaRPr lang="en-PH" sz="8800" dirty="0">
              <a:solidFill>
                <a:schemeClr val="accent4"/>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1682935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1"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01599" y="6271731"/>
            <a:ext cx="4113665" cy="461665"/>
          </a:xfrm>
          <a:prstGeom prst="rect">
            <a:avLst/>
          </a:prstGeom>
          <a:noFill/>
        </p:spPr>
        <p:txBody>
          <a:bodyPr wrap="square" rtlCol="0">
            <a:spAutoFit/>
          </a:bodyPr>
          <a:lstStyle/>
          <a:p>
            <a:r>
              <a:rPr lang="en-PH" sz="2400" b="1" dirty="0" smtClean="0">
                <a:solidFill>
                  <a:schemeClr val="bg1"/>
                </a:solidFill>
              </a:rPr>
              <a:t>SECOND SKILL LESSON</a:t>
            </a:r>
            <a:endParaRPr lang="en-PH" sz="2400" b="1" dirty="0">
              <a:solidFill>
                <a:schemeClr val="bg1"/>
              </a:solidFill>
            </a:endParaRPr>
          </a:p>
        </p:txBody>
      </p:sp>
      <p:sp>
        <p:nvSpPr>
          <p:cNvPr id="7" name="Rectangle 6"/>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CONNECTING.</a:t>
            </a:r>
            <a:endParaRPr lang="en-PH" sz="4800" dirty="0">
              <a:latin typeface="Aharoni" panose="02010803020104030203" pitchFamily="2" charset="-79"/>
              <a:cs typeface="Aharoni" panose="02010803020104030203" pitchFamily="2" charset="-79"/>
            </a:endParaRPr>
          </a:p>
        </p:txBody>
      </p:sp>
      <p:sp>
        <p:nvSpPr>
          <p:cNvPr id="5" name="Rectangle 4"/>
          <p:cNvSpPr/>
          <p:nvPr/>
        </p:nvSpPr>
        <p:spPr>
          <a:xfrm>
            <a:off x="1484040" y="1546049"/>
            <a:ext cx="9078368" cy="2862322"/>
          </a:xfrm>
          <a:prstGeom prst="rect">
            <a:avLst/>
          </a:prstGeom>
        </p:spPr>
        <p:txBody>
          <a:bodyPr wrap="square">
            <a:spAutoFit/>
          </a:bodyPr>
          <a:lstStyle/>
          <a:p>
            <a:pPr algn="ctr"/>
            <a:r>
              <a:rPr lang="en-US" sz="3600" b="1" dirty="0">
                <a:solidFill>
                  <a:schemeClr val="bg1"/>
                </a:solidFill>
              </a:rPr>
              <a:t>CONNECTING</a:t>
            </a:r>
            <a:r>
              <a:rPr lang="en-US" sz="3600" dirty="0">
                <a:solidFill>
                  <a:schemeClr val="bg1"/>
                </a:solidFill>
              </a:rPr>
              <a:t> is the skill where you are able to play your part in a group be it in school, at home, in the community, etc. by doing what you are good at FOR THE GOOD OF OTHERS, THEN YOURSELF.</a:t>
            </a:r>
            <a:endParaRPr lang="en-PH" sz="3600" dirty="0">
              <a:solidFill>
                <a:schemeClr val="bg1"/>
              </a:solidFill>
            </a:endParaRPr>
          </a:p>
        </p:txBody>
      </p:sp>
      <p:grpSp>
        <p:nvGrpSpPr>
          <p:cNvPr id="20" name="Group 19"/>
          <p:cNvGrpSpPr/>
          <p:nvPr/>
        </p:nvGrpSpPr>
        <p:grpSpPr>
          <a:xfrm>
            <a:off x="3543633" y="4725739"/>
            <a:ext cx="5104733" cy="1133856"/>
            <a:chOff x="101599" y="4916239"/>
            <a:chExt cx="5104733" cy="1133856"/>
          </a:xfrm>
        </p:grpSpPr>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2476" y="4916239"/>
              <a:ext cx="1133856" cy="1133856"/>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3287" y="4916239"/>
              <a:ext cx="1133856" cy="1133856"/>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2443" y="4916239"/>
              <a:ext cx="1133856" cy="1133856"/>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599" y="4916239"/>
              <a:ext cx="1133856" cy="1133856"/>
            </a:xfrm>
            <a:prstGeom prst="rect">
              <a:avLst/>
            </a:prstGeom>
          </p:spPr>
        </p:pic>
      </p:grpSp>
    </p:spTree>
    <p:extLst>
      <p:ext uri="{BB962C8B-B14F-4D97-AF65-F5344CB8AC3E}">
        <p14:creationId xmlns:p14="http://schemas.microsoft.com/office/powerpoint/2010/main" val="879466828"/>
      </p:ext>
    </p:extLst>
  </p:cSld>
  <p:clrMapOvr>
    <a:masterClrMapping/>
  </p:clrMapOvr>
  <p:transition spd="med">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01599" y="6271731"/>
            <a:ext cx="4113665" cy="461665"/>
          </a:xfrm>
          <a:prstGeom prst="rect">
            <a:avLst/>
          </a:prstGeom>
          <a:noFill/>
        </p:spPr>
        <p:txBody>
          <a:bodyPr wrap="square" rtlCol="0">
            <a:spAutoFit/>
          </a:bodyPr>
          <a:lstStyle/>
          <a:p>
            <a:r>
              <a:rPr lang="en-PH" sz="2400" b="1" dirty="0" smtClean="0">
                <a:solidFill>
                  <a:schemeClr val="bg1"/>
                </a:solidFill>
              </a:rPr>
              <a:t>FIRST SKILL LESSON</a:t>
            </a:r>
            <a:endParaRPr lang="en-PH" sz="2400" b="1" dirty="0">
              <a:solidFill>
                <a:schemeClr val="bg1"/>
              </a:solidFill>
            </a:endParaRPr>
          </a:p>
        </p:txBody>
      </p:sp>
      <p:sp>
        <p:nvSpPr>
          <p:cNvPr id="24" name="TextBox 23"/>
          <p:cNvSpPr txBox="1"/>
          <p:nvPr/>
        </p:nvSpPr>
        <p:spPr>
          <a:xfrm>
            <a:off x="495602" y="3127459"/>
            <a:ext cx="6250899" cy="1015663"/>
          </a:xfrm>
          <a:prstGeom prst="rect">
            <a:avLst/>
          </a:prstGeom>
          <a:noFill/>
        </p:spPr>
        <p:txBody>
          <a:bodyPr wrap="square" rtlCol="0">
            <a:spAutoFit/>
          </a:bodyPr>
          <a:lstStyle/>
          <a:p>
            <a:pPr algn="ctr"/>
            <a:r>
              <a:rPr lang="en-PH" sz="6000" b="1" dirty="0" smtClean="0">
                <a:solidFill>
                  <a:srgbClr val="FFFF00"/>
                </a:solidFill>
                <a:effectLst>
                  <a:outerShdw blurRad="38100" dist="38100" dir="2700000" algn="tl">
                    <a:srgbClr val="000000">
                      <a:alpha val="43137"/>
                    </a:srgbClr>
                  </a:outerShdw>
                </a:effectLst>
                <a:latin typeface="Century Gothic" panose="020B0502020202020204" pitchFamily="34" charset="0"/>
              </a:rPr>
              <a:t>Relationships</a:t>
            </a:r>
            <a:endParaRPr lang="en-PH" sz="6000" b="1" dirty="0">
              <a:solidFill>
                <a:srgbClr val="FFFF00"/>
              </a:solidFill>
              <a:effectLst>
                <a:outerShdw blurRad="38100" dist="38100" dir="2700000" algn="tl">
                  <a:srgbClr val="000000">
                    <a:alpha val="43137"/>
                  </a:srgbClr>
                </a:outerShdw>
              </a:effectLst>
              <a:latin typeface="Century Gothic" panose="020B050202020202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4644" y="1452562"/>
            <a:ext cx="3952875" cy="3952875"/>
          </a:xfrm>
          <a:prstGeom prst="rect">
            <a:avLst/>
          </a:prstGeom>
        </p:spPr>
      </p:pic>
      <p:sp>
        <p:nvSpPr>
          <p:cNvPr id="15" name="Rectangle 14"/>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CONNECTING.</a:t>
            </a:r>
            <a:endParaRPr lang="en-PH" sz="4800" dirty="0">
              <a:latin typeface="Aharoni" panose="02010803020104030203" pitchFamily="2" charset="-79"/>
              <a:cs typeface="Aharoni" panose="02010803020104030203" pitchFamily="2" charset="-79"/>
            </a:endParaRPr>
          </a:p>
        </p:txBody>
      </p:sp>
      <p:sp>
        <p:nvSpPr>
          <p:cNvPr id="14" name="Rectangle 13"/>
          <p:cNvSpPr/>
          <p:nvPr/>
        </p:nvSpPr>
        <p:spPr>
          <a:xfrm>
            <a:off x="5680072" y="110588"/>
            <a:ext cx="3855848" cy="769441"/>
          </a:xfrm>
          <a:prstGeom prst="rect">
            <a:avLst/>
          </a:prstGeom>
          <a:solidFill>
            <a:schemeClr val="accent1">
              <a:lumMod val="60000"/>
              <a:lumOff val="40000"/>
            </a:schemeClr>
          </a:solidFill>
          <a:ln>
            <a:noFill/>
          </a:ln>
        </p:spPr>
        <p:txBody>
          <a:bodyPr wrap="square">
            <a:spAutoFit/>
          </a:bodyPr>
          <a:lstStyle/>
          <a:p>
            <a:pPr algn="ctr">
              <a:tabLst>
                <a:tab pos="457200" algn="l"/>
              </a:tabLst>
            </a:pPr>
            <a:r>
              <a:rPr lang="en-US" sz="4400" kern="50" dirty="0" smtClean="0">
                <a:latin typeface="Century Gothic" panose="020B0502020202020204" pitchFamily="34" charset="0"/>
                <a:ea typeface="Calibri" panose="020F0502020204030204" pitchFamily="34" charset="0"/>
                <a:cs typeface="Times New Roman" panose="02020603050405020304" pitchFamily="18" charset="0"/>
              </a:rPr>
              <a:t>Core </a:t>
            </a:r>
            <a:r>
              <a:rPr lang="en-US" sz="4400" kern="50" dirty="0" smtClean="0">
                <a:latin typeface="Century Gothic" panose="020B0502020202020204" pitchFamily="34" charset="0"/>
                <a:ea typeface="Calibri" panose="020F0502020204030204" pitchFamily="34" charset="0"/>
                <a:cs typeface="Times New Roman" panose="02020603050405020304" pitchFamily="18" charset="0"/>
              </a:rPr>
              <a:t>Skills</a:t>
            </a:r>
            <a:endParaRPr lang="en-PH" sz="4400" kern="50" dirty="0" smtClean="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85128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2" presetClass="entr" presetSubtype="8" fill="hold" grpId="1" nodeType="withEffect">
                                  <p:stCondLst>
                                    <p:cond delay="0"/>
                                  </p:stCondLst>
                                  <p:childTnLst>
                                    <p:set>
                                      <p:cBhvr>
                                        <p:cTn id="8" dur="1" fill="hold">
                                          <p:stCondLst>
                                            <p:cond delay="0"/>
                                          </p:stCondLst>
                                        </p:cTn>
                                        <p:tgtEl>
                                          <p:spTgt spid="24"/>
                                        </p:tgtEl>
                                        <p:attrNameLst>
                                          <p:attrName>style.visibility</p:attrName>
                                        </p:attrNameLst>
                                      </p:cBhvr>
                                      <p:to>
                                        <p:strVal val="visible"/>
                                      </p:to>
                                    </p:set>
                                    <p:anim calcmode="lin" valueType="num">
                                      <p:cBhvr additive="base">
                                        <p:cTn id="9" dur="500" fill="hold"/>
                                        <p:tgtEl>
                                          <p:spTgt spid="24"/>
                                        </p:tgtEl>
                                        <p:attrNameLst>
                                          <p:attrName>ppt_x</p:attrName>
                                        </p:attrNameLst>
                                      </p:cBhvr>
                                      <p:tavLst>
                                        <p:tav tm="0">
                                          <p:val>
                                            <p:strVal val="0-#ppt_w/2"/>
                                          </p:val>
                                        </p:tav>
                                        <p:tav tm="100000">
                                          <p:val>
                                            <p:strVal val="#ppt_x"/>
                                          </p:val>
                                        </p:tav>
                                      </p:tavLst>
                                    </p:anim>
                                    <p:anim calcmode="lin" valueType="num">
                                      <p:cBhvr additive="base">
                                        <p:cTn id="10"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01599" y="6271731"/>
            <a:ext cx="4113665" cy="461665"/>
          </a:xfrm>
          <a:prstGeom prst="rect">
            <a:avLst/>
          </a:prstGeom>
          <a:noFill/>
        </p:spPr>
        <p:txBody>
          <a:bodyPr wrap="square" rtlCol="0">
            <a:spAutoFit/>
          </a:bodyPr>
          <a:lstStyle/>
          <a:p>
            <a:r>
              <a:rPr lang="en-PH" sz="2400" b="1" dirty="0" smtClean="0">
                <a:solidFill>
                  <a:schemeClr val="bg1"/>
                </a:solidFill>
              </a:rPr>
              <a:t>FIRST SKILL LESSON</a:t>
            </a:r>
            <a:endParaRPr lang="en-PH" sz="2400" b="1" dirty="0">
              <a:solidFill>
                <a:schemeClr val="bg1"/>
              </a:solidFill>
            </a:endParaRPr>
          </a:p>
        </p:txBody>
      </p:sp>
      <p:sp>
        <p:nvSpPr>
          <p:cNvPr id="24" name="TextBox 23"/>
          <p:cNvSpPr txBox="1"/>
          <p:nvPr/>
        </p:nvSpPr>
        <p:spPr>
          <a:xfrm>
            <a:off x="495602" y="3127459"/>
            <a:ext cx="6250899" cy="1015663"/>
          </a:xfrm>
          <a:prstGeom prst="rect">
            <a:avLst/>
          </a:prstGeom>
          <a:noFill/>
        </p:spPr>
        <p:txBody>
          <a:bodyPr wrap="square" rtlCol="0">
            <a:spAutoFit/>
          </a:bodyPr>
          <a:lstStyle/>
          <a:p>
            <a:pPr algn="ctr"/>
            <a:r>
              <a:rPr lang="en-PH" sz="6000" b="1" dirty="0" smtClean="0">
                <a:solidFill>
                  <a:srgbClr val="FFFF00"/>
                </a:solidFill>
                <a:effectLst>
                  <a:outerShdw blurRad="38100" dist="38100" dir="2700000" algn="tl">
                    <a:srgbClr val="000000">
                      <a:alpha val="43137"/>
                    </a:srgbClr>
                  </a:outerShdw>
                </a:effectLst>
                <a:latin typeface="Century Gothic" panose="020B0502020202020204" pitchFamily="34" charset="0"/>
              </a:rPr>
              <a:t>Communication</a:t>
            </a:r>
            <a:endParaRPr lang="en-PH" sz="6000" b="1" dirty="0">
              <a:solidFill>
                <a:srgbClr val="FFFF00"/>
              </a:solidFill>
              <a:effectLst>
                <a:outerShdw blurRad="38100" dist="38100" dir="2700000" algn="tl">
                  <a:srgbClr val="000000">
                    <a:alpha val="43137"/>
                  </a:srgbClr>
                </a:outerShdw>
              </a:effectLst>
              <a:latin typeface="Century Gothic" panose="020B0502020202020204" pitchFamily="34" charset="0"/>
            </a:endParaRPr>
          </a:p>
        </p:txBody>
      </p:sp>
      <p:sp>
        <p:nvSpPr>
          <p:cNvPr id="15" name="Rectangle 14"/>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CONNECTING.</a:t>
            </a:r>
            <a:endParaRPr lang="en-PH" sz="4800" dirty="0">
              <a:latin typeface="Aharoni" panose="02010803020104030203" pitchFamily="2" charset="-79"/>
              <a:cs typeface="Aharoni" panose="02010803020104030203" pitchFamily="2" charset="-79"/>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7595" y="1452562"/>
            <a:ext cx="3952875" cy="3952875"/>
          </a:xfrm>
          <a:prstGeom prst="rect">
            <a:avLst/>
          </a:prstGeom>
        </p:spPr>
      </p:pic>
      <p:sp>
        <p:nvSpPr>
          <p:cNvPr id="14" name="Rectangle 13"/>
          <p:cNvSpPr/>
          <p:nvPr/>
        </p:nvSpPr>
        <p:spPr>
          <a:xfrm>
            <a:off x="5680072" y="110588"/>
            <a:ext cx="3855848" cy="769441"/>
          </a:xfrm>
          <a:prstGeom prst="rect">
            <a:avLst/>
          </a:prstGeom>
          <a:solidFill>
            <a:schemeClr val="accent1">
              <a:lumMod val="60000"/>
              <a:lumOff val="40000"/>
            </a:schemeClr>
          </a:solidFill>
          <a:ln>
            <a:noFill/>
          </a:ln>
        </p:spPr>
        <p:txBody>
          <a:bodyPr wrap="square">
            <a:spAutoFit/>
          </a:bodyPr>
          <a:lstStyle/>
          <a:p>
            <a:pPr algn="ctr">
              <a:tabLst>
                <a:tab pos="457200" algn="l"/>
              </a:tabLst>
            </a:pPr>
            <a:r>
              <a:rPr lang="en-US" sz="4400" kern="50" dirty="0" smtClean="0">
                <a:latin typeface="Century Gothic" panose="020B0502020202020204" pitchFamily="34" charset="0"/>
                <a:ea typeface="Calibri" panose="020F0502020204030204" pitchFamily="34" charset="0"/>
                <a:cs typeface="Times New Roman" panose="02020603050405020304" pitchFamily="18" charset="0"/>
              </a:rPr>
              <a:t>Core </a:t>
            </a:r>
            <a:r>
              <a:rPr lang="en-US" sz="4400" kern="50" dirty="0" smtClean="0">
                <a:latin typeface="Century Gothic" panose="020B0502020202020204" pitchFamily="34" charset="0"/>
                <a:ea typeface="Calibri" panose="020F0502020204030204" pitchFamily="34" charset="0"/>
                <a:cs typeface="Times New Roman" panose="02020603050405020304" pitchFamily="18" charset="0"/>
              </a:rPr>
              <a:t>Skills</a:t>
            </a:r>
            <a:endParaRPr lang="en-PH" sz="4400" kern="50" dirty="0" smtClean="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39732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2" presetClass="entr" presetSubtype="8" fill="hold" grpId="1" nodeType="withEffect">
                                  <p:stCondLst>
                                    <p:cond delay="0"/>
                                  </p:stCondLst>
                                  <p:childTnLst>
                                    <p:set>
                                      <p:cBhvr>
                                        <p:cTn id="8" dur="1" fill="hold">
                                          <p:stCondLst>
                                            <p:cond delay="0"/>
                                          </p:stCondLst>
                                        </p:cTn>
                                        <p:tgtEl>
                                          <p:spTgt spid="24"/>
                                        </p:tgtEl>
                                        <p:attrNameLst>
                                          <p:attrName>style.visibility</p:attrName>
                                        </p:attrNameLst>
                                      </p:cBhvr>
                                      <p:to>
                                        <p:strVal val="visible"/>
                                      </p:to>
                                    </p:set>
                                    <p:anim calcmode="lin" valueType="num">
                                      <p:cBhvr additive="base">
                                        <p:cTn id="9" dur="500" fill="hold"/>
                                        <p:tgtEl>
                                          <p:spTgt spid="24"/>
                                        </p:tgtEl>
                                        <p:attrNameLst>
                                          <p:attrName>ppt_x</p:attrName>
                                        </p:attrNameLst>
                                      </p:cBhvr>
                                      <p:tavLst>
                                        <p:tav tm="0">
                                          <p:val>
                                            <p:strVal val="0-#ppt_w/2"/>
                                          </p:val>
                                        </p:tav>
                                        <p:tav tm="100000">
                                          <p:val>
                                            <p:strVal val="#ppt_x"/>
                                          </p:val>
                                        </p:tav>
                                      </p:tavLst>
                                    </p:anim>
                                    <p:anim calcmode="lin" valueType="num">
                                      <p:cBhvr additive="base">
                                        <p:cTn id="10"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01599" y="6271731"/>
            <a:ext cx="4113665" cy="461665"/>
          </a:xfrm>
          <a:prstGeom prst="rect">
            <a:avLst/>
          </a:prstGeom>
          <a:noFill/>
        </p:spPr>
        <p:txBody>
          <a:bodyPr wrap="square" rtlCol="0">
            <a:spAutoFit/>
          </a:bodyPr>
          <a:lstStyle/>
          <a:p>
            <a:r>
              <a:rPr lang="en-PH" sz="2400" b="1" dirty="0" smtClean="0">
                <a:solidFill>
                  <a:schemeClr val="bg1"/>
                </a:solidFill>
              </a:rPr>
              <a:t>FIRST SKILL LESSON</a:t>
            </a:r>
            <a:endParaRPr lang="en-PH" sz="2400" b="1" dirty="0">
              <a:solidFill>
                <a:schemeClr val="bg1"/>
              </a:solidFill>
            </a:endParaRPr>
          </a:p>
        </p:txBody>
      </p:sp>
      <p:sp>
        <p:nvSpPr>
          <p:cNvPr id="24" name="TextBox 23"/>
          <p:cNvSpPr txBox="1"/>
          <p:nvPr/>
        </p:nvSpPr>
        <p:spPr>
          <a:xfrm>
            <a:off x="495602" y="3127459"/>
            <a:ext cx="6250899" cy="1015663"/>
          </a:xfrm>
          <a:prstGeom prst="rect">
            <a:avLst/>
          </a:prstGeom>
          <a:noFill/>
        </p:spPr>
        <p:txBody>
          <a:bodyPr wrap="square" rtlCol="0">
            <a:spAutoFit/>
          </a:bodyPr>
          <a:lstStyle/>
          <a:p>
            <a:pPr algn="ctr"/>
            <a:r>
              <a:rPr lang="en-PH" sz="6000" b="1" dirty="0" smtClean="0">
                <a:solidFill>
                  <a:srgbClr val="FFFF00"/>
                </a:solidFill>
                <a:effectLst>
                  <a:outerShdw blurRad="38100" dist="38100" dir="2700000" algn="tl">
                    <a:srgbClr val="000000">
                      <a:alpha val="43137"/>
                    </a:srgbClr>
                  </a:outerShdw>
                </a:effectLst>
                <a:latin typeface="Century Gothic" panose="020B0502020202020204" pitchFamily="34" charset="0"/>
              </a:rPr>
              <a:t>Teamwork</a:t>
            </a:r>
            <a:endParaRPr lang="en-PH" sz="6000" b="1" dirty="0">
              <a:solidFill>
                <a:srgbClr val="FFFF00"/>
              </a:solidFill>
              <a:effectLst>
                <a:outerShdw blurRad="38100" dist="38100" dir="2700000" algn="tl">
                  <a:srgbClr val="000000">
                    <a:alpha val="43137"/>
                  </a:srgbClr>
                </a:outerShdw>
              </a:effectLst>
              <a:latin typeface="Century Gothic" panose="020B0502020202020204" pitchFamily="34" charset="0"/>
            </a:endParaRPr>
          </a:p>
        </p:txBody>
      </p:sp>
      <p:sp>
        <p:nvSpPr>
          <p:cNvPr id="15" name="Rectangle 14"/>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CONNECTING.</a:t>
            </a:r>
            <a:endParaRPr lang="en-PH" sz="4800" dirty="0">
              <a:latin typeface="Aharoni" panose="02010803020104030203" pitchFamily="2" charset="-79"/>
              <a:cs typeface="Aharoni" panose="02010803020104030203" pitchFamily="2" charset="-79"/>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2103" y="1452562"/>
            <a:ext cx="3952875" cy="3952875"/>
          </a:xfrm>
          <a:prstGeom prst="rect">
            <a:avLst/>
          </a:prstGeom>
        </p:spPr>
      </p:pic>
      <p:sp>
        <p:nvSpPr>
          <p:cNvPr id="14" name="Rectangle 13"/>
          <p:cNvSpPr/>
          <p:nvPr/>
        </p:nvSpPr>
        <p:spPr>
          <a:xfrm>
            <a:off x="5680072" y="110588"/>
            <a:ext cx="3855848" cy="769441"/>
          </a:xfrm>
          <a:prstGeom prst="rect">
            <a:avLst/>
          </a:prstGeom>
          <a:solidFill>
            <a:schemeClr val="accent1">
              <a:lumMod val="60000"/>
              <a:lumOff val="40000"/>
            </a:schemeClr>
          </a:solidFill>
          <a:ln>
            <a:noFill/>
          </a:ln>
        </p:spPr>
        <p:txBody>
          <a:bodyPr wrap="square">
            <a:spAutoFit/>
          </a:bodyPr>
          <a:lstStyle/>
          <a:p>
            <a:pPr algn="ctr">
              <a:tabLst>
                <a:tab pos="457200" algn="l"/>
              </a:tabLst>
            </a:pPr>
            <a:r>
              <a:rPr lang="en-US" sz="4400" kern="50" dirty="0" smtClean="0">
                <a:latin typeface="Century Gothic" panose="020B0502020202020204" pitchFamily="34" charset="0"/>
                <a:ea typeface="Calibri" panose="020F0502020204030204" pitchFamily="34" charset="0"/>
                <a:cs typeface="Times New Roman" panose="02020603050405020304" pitchFamily="18" charset="0"/>
              </a:rPr>
              <a:t>Core </a:t>
            </a:r>
            <a:r>
              <a:rPr lang="en-US" sz="4400" kern="50" dirty="0" smtClean="0">
                <a:latin typeface="Century Gothic" panose="020B0502020202020204" pitchFamily="34" charset="0"/>
                <a:ea typeface="Calibri" panose="020F0502020204030204" pitchFamily="34" charset="0"/>
                <a:cs typeface="Times New Roman" panose="02020603050405020304" pitchFamily="18" charset="0"/>
              </a:rPr>
              <a:t>Skills</a:t>
            </a:r>
            <a:endParaRPr lang="en-PH" sz="4400" kern="50" dirty="0" smtClean="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22661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2" presetClass="entr" presetSubtype="8" fill="hold" grpId="1" nodeType="withEffect">
                                  <p:stCondLst>
                                    <p:cond delay="0"/>
                                  </p:stCondLst>
                                  <p:childTnLst>
                                    <p:set>
                                      <p:cBhvr>
                                        <p:cTn id="8" dur="1" fill="hold">
                                          <p:stCondLst>
                                            <p:cond delay="0"/>
                                          </p:stCondLst>
                                        </p:cTn>
                                        <p:tgtEl>
                                          <p:spTgt spid="24"/>
                                        </p:tgtEl>
                                        <p:attrNameLst>
                                          <p:attrName>style.visibility</p:attrName>
                                        </p:attrNameLst>
                                      </p:cBhvr>
                                      <p:to>
                                        <p:strVal val="visible"/>
                                      </p:to>
                                    </p:set>
                                    <p:anim calcmode="lin" valueType="num">
                                      <p:cBhvr additive="base">
                                        <p:cTn id="9" dur="500" fill="hold"/>
                                        <p:tgtEl>
                                          <p:spTgt spid="24"/>
                                        </p:tgtEl>
                                        <p:attrNameLst>
                                          <p:attrName>ppt_x</p:attrName>
                                        </p:attrNameLst>
                                      </p:cBhvr>
                                      <p:tavLst>
                                        <p:tav tm="0">
                                          <p:val>
                                            <p:strVal val="0-#ppt_w/2"/>
                                          </p:val>
                                        </p:tav>
                                        <p:tav tm="100000">
                                          <p:val>
                                            <p:strVal val="#ppt_x"/>
                                          </p:val>
                                        </p:tav>
                                      </p:tavLst>
                                    </p:anim>
                                    <p:anim calcmode="lin" valueType="num">
                                      <p:cBhvr additive="base">
                                        <p:cTn id="10"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365125"/>
            <a:ext cx="10515600" cy="1325563"/>
          </a:xfrm>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7" name="Rectangle 6"/>
          <p:cNvSpPr/>
          <p:nvPr/>
        </p:nvSpPr>
        <p:spPr>
          <a:xfrm>
            <a:off x="0" y="0"/>
            <a:ext cx="3247231" cy="6858000"/>
          </a:xfrm>
          <a:prstGeom prst="rect">
            <a:avLst/>
          </a:prstGeom>
          <a:solidFill>
            <a:srgbClr val="FBB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6057" y="1228907"/>
            <a:ext cx="4691730" cy="4534289"/>
          </a:xfrm>
          <a:prstGeom prst="rect">
            <a:avLst/>
          </a:prstGeom>
        </p:spPr>
      </p:pic>
      <p:sp>
        <p:nvSpPr>
          <p:cNvPr id="13" name="Rectangle 12"/>
          <p:cNvSpPr/>
          <p:nvPr/>
        </p:nvSpPr>
        <p:spPr>
          <a:xfrm>
            <a:off x="3247231" y="0"/>
            <a:ext cx="3247231" cy="6858000"/>
          </a:xfrm>
          <a:prstGeom prst="rect">
            <a:avLst/>
          </a:prstGeom>
          <a:solidFill>
            <a:srgbClr val="F26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Rectangle 14"/>
          <p:cNvSpPr/>
          <p:nvPr/>
        </p:nvSpPr>
        <p:spPr>
          <a:xfrm>
            <a:off x="6495500" y="0"/>
            <a:ext cx="3247231" cy="6858000"/>
          </a:xfrm>
          <a:prstGeom prst="rect">
            <a:avLst/>
          </a:prstGeom>
          <a:solidFill>
            <a:srgbClr val="756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5" name="Oval 4"/>
          <p:cNvSpPr/>
          <p:nvPr/>
        </p:nvSpPr>
        <p:spPr>
          <a:xfrm>
            <a:off x="2269680" y="4744843"/>
            <a:ext cx="2011674" cy="2011674"/>
          </a:xfrm>
          <a:prstGeom prst="ellipse">
            <a:avLst/>
          </a:prstGeom>
          <a:solidFill>
            <a:srgbClr val="FBBA4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8800" b="1" dirty="0" smtClean="0">
                <a:effectLst>
                  <a:outerShdw blurRad="38100" dist="38100" dir="2700000" algn="tl">
                    <a:srgbClr val="000000">
                      <a:alpha val="43137"/>
                    </a:srgbClr>
                  </a:outerShdw>
                </a:effectLst>
              </a:rPr>
              <a:t>1</a:t>
            </a:r>
            <a:endParaRPr lang="en-PH" sz="8800" b="1" dirty="0">
              <a:effectLst>
                <a:outerShdw blurRad="38100" dist="38100" dir="2700000" algn="tl">
                  <a:srgbClr val="000000">
                    <a:alpha val="43137"/>
                  </a:srgbClr>
                </a:outerShdw>
              </a:effectLst>
            </a:endParaRPr>
          </a:p>
        </p:txBody>
      </p:sp>
      <p:sp>
        <p:nvSpPr>
          <p:cNvPr id="20" name="Oval 19"/>
          <p:cNvSpPr/>
          <p:nvPr/>
        </p:nvSpPr>
        <p:spPr>
          <a:xfrm>
            <a:off x="5517479" y="3856739"/>
            <a:ext cx="2011674" cy="2011674"/>
          </a:xfrm>
          <a:prstGeom prst="ellipse">
            <a:avLst/>
          </a:prstGeom>
          <a:solidFill>
            <a:srgbClr val="F26F5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8800" b="1" dirty="0">
                <a:effectLst>
                  <a:outerShdw blurRad="38100" dist="38100" dir="2700000" algn="tl">
                    <a:srgbClr val="000000">
                      <a:alpha val="43137"/>
                    </a:srgbClr>
                  </a:outerShdw>
                </a:effectLst>
              </a:rPr>
              <a:t>2</a:t>
            </a:r>
          </a:p>
        </p:txBody>
      </p:sp>
      <p:sp>
        <p:nvSpPr>
          <p:cNvPr id="21" name="Oval 20"/>
          <p:cNvSpPr/>
          <p:nvPr/>
        </p:nvSpPr>
        <p:spPr>
          <a:xfrm>
            <a:off x="8734779" y="4744843"/>
            <a:ext cx="2011674" cy="2011674"/>
          </a:xfrm>
          <a:prstGeom prst="ellipse">
            <a:avLst/>
          </a:prstGeom>
          <a:solidFill>
            <a:srgbClr val="756C8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8800" b="1" dirty="0" smtClean="0">
                <a:effectLst>
                  <a:outerShdw blurRad="38100" dist="38100" dir="2700000" algn="tl">
                    <a:srgbClr val="000000">
                      <a:alpha val="43137"/>
                    </a:srgbClr>
                  </a:outerShdw>
                </a:effectLst>
              </a:rPr>
              <a:t>3</a:t>
            </a:r>
            <a:endParaRPr lang="en-PH" sz="8800" b="1" dirty="0">
              <a:effectLst>
                <a:outerShdw blurRad="38100" dist="38100" dir="2700000" algn="tl">
                  <a:srgbClr val="000000">
                    <a:alpha val="43137"/>
                  </a:srgbClr>
                </a:outerShdw>
              </a:effectLst>
            </a:endParaRPr>
          </a:p>
        </p:txBody>
      </p:sp>
      <p:sp>
        <p:nvSpPr>
          <p:cNvPr id="26" name="TextBox 25"/>
          <p:cNvSpPr txBox="1"/>
          <p:nvPr/>
        </p:nvSpPr>
        <p:spPr>
          <a:xfrm>
            <a:off x="25399" y="382522"/>
            <a:ext cx="3220793" cy="1754326"/>
          </a:xfrm>
          <a:prstGeom prst="rect">
            <a:avLst/>
          </a:prstGeom>
          <a:noFill/>
        </p:spPr>
        <p:txBody>
          <a:bodyPr wrap="square" rtlCol="0">
            <a:spAutoFit/>
          </a:bodyPr>
          <a:lstStyle/>
          <a:p>
            <a:r>
              <a:rPr lang="en-PH" sz="5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BE LIKE A CHILD.</a:t>
            </a:r>
            <a:endParaRPr lang="en-PH" sz="54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27" name="TextBox 26"/>
          <p:cNvSpPr txBox="1"/>
          <p:nvPr/>
        </p:nvSpPr>
        <p:spPr>
          <a:xfrm>
            <a:off x="3272631" y="382522"/>
            <a:ext cx="3220792" cy="1569660"/>
          </a:xfrm>
          <a:prstGeom prst="rect">
            <a:avLst/>
          </a:prstGeom>
          <a:noFill/>
        </p:spPr>
        <p:txBody>
          <a:bodyPr wrap="square" rtlCol="0">
            <a:spAutoFit/>
          </a:bodyPr>
          <a:lstStyle/>
          <a:p>
            <a:r>
              <a:rPr lang="en-PH" sz="4800" b="1" dirty="0">
                <a:solidFill>
                  <a:schemeClr val="bg1"/>
                </a:solidFill>
                <a:effectLst>
                  <a:outerShdw blurRad="38100" dist="38100" dir="2700000" algn="tl">
                    <a:srgbClr val="000000">
                      <a:alpha val="43137"/>
                    </a:srgbClr>
                  </a:outerShdw>
                </a:effectLst>
                <a:latin typeface="Century Gothic" panose="020B0502020202020204" pitchFamily="34" charset="0"/>
              </a:rPr>
              <a:t>BE LIKE </a:t>
            </a:r>
            <a:r>
              <a:rPr lang="en-PH"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AN ADULT</a:t>
            </a:r>
            <a:r>
              <a:rPr lang="en-PH" sz="4800" b="1" dirty="0">
                <a:solidFill>
                  <a:schemeClr val="bg1"/>
                </a:solidFill>
                <a:effectLst>
                  <a:outerShdw blurRad="38100" dist="38100" dir="2700000" algn="tl">
                    <a:srgbClr val="000000">
                      <a:alpha val="43137"/>
                    </a:srgbClr>
                  </a:outerShdw>
                </a:effectLst>
                <a:latin typeface="Century Gothic" panose="020B0502020202020204" pitchFamily="34" charset="0"/>
              </a:rPr>
              <a:t>.</a:t>
            </a:r>
          </a:p>
        </p:txBody>
      </p:sp>
      <p:sp>
        <p:nvSpPr>
          <p:cNvPr id="28" name="TextBox 27"/>
          <p:cNvSpPr txBox="1"/>
          <p:nvPr/>
        </p:nvSpPr>
        <p:spPr>
          <a:xfrm>
            <a:off x="6519862" y="382522"/>
            <a:ext cx="3009900" cy="1692771"/>
          </a:xfrm>
          <a:prstGeom prst="rect">
            <a:avLst/>
          </a:prstGeom>
          <a:noFill/>
        </p:spPr>
        <p:txBody>
          <a:bodyPr wrap="square" rtlCol="0">
            <a:spAutoFit/>
          </a:bodyPr>
          <a:lstStyle/>
          <a:p>
            <a:r>
              <a:rPr lang="en-PH" sz="5200" b="1" dirty="0" smtClean="0">
                <a:solidFill>
                  <a:schemeClr val="bg1"/>
                </a:solidFill>
                <a:effectLst>
                  <a:outerShdw blurRad="38100" dist="38100" dir="2700000" algn="tl">
                    <a:srgbClr val="000000">
                      <a:alpha val="43137"/>
                    </a:srgbClr>
                  </a:outerShdw>
                </a:effectLst>
                <a:latin typeface="Century Gothic" panose="020B0502020202020204" pitchFamily="34" charset="0"/>
              </a:rPr>
              <a:t>BE LIKE A PARENT.</a:t>
            </a:r>
            <a:endParaRPr lang="en-PH" sz="52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29" name="TextBox 28"/>
          <p:cNvSpPr txBox="1"/>
          <p:nvPr/>
        </p:nvSpPr>
        <p:spPr>
          <a:xfrm>
            <a:off x="25399" y="2508311"/>
            <a:ext cx="3121032" cy="954107"/>
          </a:xfrm>
          <a:prstGeom prst="rect">
            <a:avLst/>
          </a:prstGeom>
          <a:noFill/>
        </p:spPr>
        <p:txBody>
          <a:bodyPr wrap="square" rtlCol="0">
            <a:spAutoFit/>
          </a:bodyPr>
          <a:lstStyle/>
          <a:p>
            <a:pPr algn="r"/>
            <a:r>
              <a:rPr lang="en-PH" sz="2800" i="1" dirty="0" smtClean="0">
                <a:solidFill>
                  <a:schemeClr val="bg1"/>
                </a:solidFill>
                <a:cs typeface="Arial" panose="020B0604020202020204" pitchFamily="34" charset="0"/>
              </a:rPr>
              <a:t>Be like a </a:t>
            </a:r>
            <a:r>
              <a:rPr lang="en-PH" sz="2800" b="1" i="1" dirty="0" smtClean="0">
                <a:solidFill>
                  <a:schemeClr val="bg1"/>
                </a:solidFill>
                <a:effectLst>
                  <a:outerShdw blurRad="38100" dist="38100" dir="2700000" algn="tl">
                    <a:srgbClr val="000000">
                      <a:alpha val="43137"/>
                    </a:srgbClr>
                  </a:outerShdw>
                </a:effectLst>
                <a:cs typeface="Arial" panose="020B0604020202020204" pitchFamily="34" charset="0"/>
              </a:rPr>
              <a:t>CHILD</a:t>
            </a:r>
            <a:r>
              <a:rPr lang="en-PH" sz="2800" i="1" dirty="0" smtClean="0">
                <a:solidFill>
                  <a:schemeClr val="bg1"/>
                </a:solidFill>
                <a:cs typeface="Arial" panose="020B0604020202020204" pitchFamily="34" charset="0"/>
              </a:rPr>
              <a:t> who loves to </a:t>
            </a:r>
            <a:r>
              <a:rPr lang="en-PH" sz="2800" b="1" i="1" dirty="0" smtClean="0">
                <a:solidFill>
                  <a:schemeClr val="bg1"/>
                </a:solidFill>
                <a:effectLst>
                  <a:outerShdw blurRad="38100" dist="38100" dir="2700000" algn="tl">
                    <a:srgbClr val="000000">
                      <a:alpha val="43137"/>
                    </a:srgbClr>
                  </a:outerShdw>
                </a:effectLst>
                <a:cs typeface="Arial" panose="020B0604020202020204" pitchFamily="34" charset="0"/>
              </a:rPr>
              <a:t>PLAY</a:t>
            </a:r>
            <a:endParaRPr lang="en-PH" sz="2800" b="1" i="1"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30" name="TextBox 29"/>
          <p:cNvSpPr txBox="1"/>
          <p:nvPr/>
        </p:nvSpPr>
        <p:spPr>
          <a:xfrm>
            <a:off x="3272630" y="2439628"/>
            <a:ext cx="3121032" cy="954107"/>
          </a:xfrm>
          <a:prstGeom prst="rect">
            <a:avLst/>
          </a:prstGeom>
          <a:noFill/>
        </p:spPr>
        <p:txBody>
          <a:bodyPr wrap="square" rtlCol="0">
            <a:spAutoFit/>
          </a:bodyPr>
          <a:lstStyle/>
          <a:p>
            <a:pPr algn="r"/>
            <a:r>
              <a:rPr lang="en-PH" sz="2800" i="1" dirty="0" smtClean="0">
                <a:solidFill>
                  <a:schemeClr val="bg1"/>
                </a:solidFill>
                <a:cs typeface="Arial" panose="020B0604020202020204" pitchFamily="34" charset="0"/>
              </a:rPr>
              <a:t>Be like an </a:t>
            </a:r>
            <a:r>
              <a:rPr lang="en-PH" sz="2800" b="1" i="1" dirty="0" smtClean="0">
                <a:solidFill>
                  <a:schemeClr val="bg1"/>
                </a:solidFill>
                <a:effectLst>
                  <a:outerShdw blurRad="38100" dist="38100" dir="2700000" algn="tl">
                    <a:srgbClr val="000000">
                      <a:alpha val="43137"/>
                    </a:srgbClr>
                  </a:outerShdw>
                </a:effectLst>
                <a:cs typeface="Arial" panose="020B0604020202020204" pitchFamily="34" charset="0"/>
              </a:rPr>
              <a:t>ADULT</a:t>
            </a:r>
            <a:r>
              <a:rPr lang="en-PH" sz="2800" i="1" dirty="0" smtClean="0">
                <a:solidFill>
                  <a:schemeClr val="bg1"/>
                </a:solidFill>
                <a:effectLst>
                  <a:outerShdw blurRad="38100" dist="38100" dir="2700000" algn="tl">
                    <a:srgbClr val="000000">
                      <a:alpha val="43137"/>
                    </a:srgbClr>
                  </a:outerShdw>
                </a:effectLst>
                <a:cs typeface="Arial" panose="020B0604020202020204" pitchFamily="34" charset="0"/>
              </a:rPr>
              <a:t> </a:t>
            </a:r>
            <a:r>
              <a:rPr lang="en-PH" sz="2800" i="1" dirty="0" smtClean="0">
                <a:solidFill>
                  <a:schemeClr val="bg1"/>
                </a:solidFill>
                <a:cs typeface="Arial" panose="020B0604020202020204" pitchFamily="34" charset="0"/>
              </a:rPr>
              <a:t>who </a:t>
            </a:r>
            <a:r>
              <a:rPr lang="en-PH" sz="2800" b="1" i="1" dirty="0" smtClean="0">
                <a:solidFill>
                  <a:schemeClr val="bg1"/>
                </a:solidFill>
                <a:effectLst>
                  <a:outerShdw blurRad="38100" dist="38100" dir="2700000" algn="tl">
                    <a:srgbClr val="000000">
                      <a:alpha val="43137"/>
                    </a:srgbClr>
                  </a:outerShdw>
                </a:effectLst>
                <a:cs typeface="Arial" panose="020B0604020202020204" pitchFamily="34" charset="0"/>
              </a:rPr>
              <a:t>ANALYSES</a:t>
            </a:r>
            <a:endParaRPr lang="en-PH" sz="2800" b="1" i="1"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31" name="TextBox 30"/>
          <p:cNvSpPr txBox="1"/>
          <p:nvPr/>
        </p:nvSpPr>
        <p:spPr>
          <a:xfrm>
            <a:off x="6519861" y="2428635"/>
            <a:ext cx="3121032" cy="954107"/>
          </a:xfrm>
          <a:prstGeom prst="rect">
            <a:avLst/>
          </a:prstGeom>
          <a:noFill/>
        </p:spPr>
        <p:txBody>
          <a:bodyPr wrap="square" rtlCol="0">
            <a:spAutoFit/>
          </a:bodyPr>
          <a:lstStyle/>
          <a:p>
            <a:pPr algn="r"/>
            <a:r>
              <a:rPr lang="en-PH" sz="2800" i="1" dirty="0" smtClean="0">
                <a:solidFill>
                  <a:schemeClr val="bg1"/>
                </a:solidFill>
                <a:cs typeface="Arial" panose="020B0604020202020204" pitchFamily="34" charset="0"/>
              </a:rPr>
              <a:t>Be like a </a:t>
            </a:r>
            <a:r>
              <a:rPr lang="en-PH" sz="2800" b="1" i="1" dirty="0" smtClean="0">
                <a:solidFill>
                  <a:schemeClr val="bg1"/>
                </a:solidFill>
                <a:effectLst>
                  <a:outerShdw blurRad="38100" dist="38100" dir="2700000" algn="tl">
                    <a:srgbClr val="000000">
                      <a:alpha val="43137"/>
                    </a:srgbClr>
                  </a:outerShdw>
                </a:effectLst>
                <a:cs typeface="Arial" panose="020B0604020202020204" pitchFamily="34" charset="0"/>
              </a:rPr>
              <a:t>PARENT</a:t>
            </a:r>
            <a:r>
              <a:rPr lang="en-PH" sz="2800" i="1" dirty="0" smtClean="0">
                <a:solidFill>
                  <a:schemeClr val="bg1"/>
                </a:solidFill>
                <a:effectLst>
                  <a:outerShdw blurRad="38100" dist="38100" dir="2700000" algn="tl">
                    <a:srgbClr val="000000">
                      <a:alpha val="43137"/>
                    </a:srgbClr>
                  </a:outerShdw>
                </a:effectLst>
                <a:cs typeface="Arial" panose="020B0604020202020204" pitchFamily="34" charset="0"/>
              </a:rPr>
              <a:t> </a:t>
            </a:r>
            <a:r>
              <a:rPr lang="en-PH" sz="2800" i="1" dirty="0" smtClean="0">
                <a:solidFill>
                  <a:schemeClr val="bg1"/>
                </a:solidFill>
                <a:cs typeface="Arial" panose="020B0604020202020204" pitchFamily="34" charset="0"/>
              </a:rPr>
              <a:t>who </a:t>
            </a:r>
            <a:r>
              <a:rPr lang="en-PH" sz="2800" b="1" i="1" dirty="0" smtClean="0">
                <a:solidFill>
                  <a:schemeClr val="bg1"/>
                </a:solidFill>
                <a:effectLst>
                  <a:outerShdw blurRad="38100" dist="38100" dir="2700000" algn="tl">
                    <a:srgbClr val="000000">
                      <a:alpha val="43137"/>
                    </a:srgbClr>
                  </a:outerShdw>
                </a:effectLst>
                <a:cs typeface="Arial" panose="020B0604020202020204" pitchFamily="34" charset="0"/>
              </a:rPr>
              <a:t>CARES</a:t>
            </a:r>
            <a:endParaRPr lang="en-PH" sz="2800" b="1" i="1" dirty="0">
              <a:solidFill>
                <a:schemeClr val="bg1"/>
              </a:solidFill>
              <a:effectLst>
                <a:outerShdw blurRad="38100" dist="38100" dir="2700000" algn="tl">
                  <a:srgbClr val="000000">
                    <a:alpha val="43137"/>
                  </a:srgbClr>
                </a:outerShdw>
              </a:effectLst>
              <a:cs typeface="Arial" panose="020B0604020202020204" pitchFamily="34" charset="0"/>
            </a:endParaRPr>
          </a:p>
        </p:txBody>
      </p:sp>
    </p:spTree>
    <p:extLst>
      <p:ext uri="{BB962C8B-B14F-4D97-AF65-F5344CB8AC3E}">
        <p14:creationId xmlns:p14="http://schemas.microsoft.com/office/powerpoint/2010/main" val="10056753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1"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1"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1"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2"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250" fill="hold"/>
                                        <p:tgtEl>
                                          <p:spTgt spid="5"/>
                                        </p:tgtEl>
                                        <p:attrNameLst>
                                          <p:attrName>ppt_x</p:attrName>
                                        </p:attrNameLst>
                                      </p:cBhvr>
                                      <p:tavLst>
                                        <p:tav tm="0">
                                          <p:val>
                                            <p:strVal val="#ppt_x"/>
                                          </p:val>
                                        </p:tav>
                                        <p:tav tm="100000">
                                          <p:val>
                                            <p:strVal val="#ppt_x"/>
                                          </p:val>
                                        </p:tav>
                                      </p:tavLst>
                                    </p:anim>
                                    <p:anim calcmode="lin" valueType="num">
                                      <p:cBhvr additive="base">
                                        <p:cTn id="40" dur="25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250" fill="hold"/>
                                        <p:tgtEl>
                                          <p:spTgt spid="21"/>
                                        </p:tgtEl>
                                        <p:attrNameLst>
                                          <p:attrName>ppt_x</p:attrName>
                                        </p:attrNameLst>
                                      </p:cBhvr>
                                      <p:tavLst>
                                        <p:tav tm="0">
                                          <p:val>
                                            <p:strVal val="#ppt_x"/>
                                          </p:val>
                                        </p:tav>
                                        <p:tav tm="100000">
                                          <p:val>
                                            <p:strVal val="#ppt_x"/>
                                          </p:val>
                                        </p:tav>
                                      </p:tavLst>
                                    </p:anim>
                                    <p:anim calcmode="lin" valueType="num">
                                      <p:cBhvr additive="base">
                                        <p:cTn id="44" dur="25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1" nodeType="click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1"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down)">
                                      <p:cBhvr>
                                        <p:cTn id="65" dur="25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1"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down)">
                                      <p:cBhvr>
                                        <p:cTn id="70" dur="25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1"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down)">
                                      <p:cBhvr>
                                        <p:cTn id="75" dur="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3" grpId="0" animBg="1"/>
      <p:bldP spid="13" grpId="1" animBg="1"/>
      <p:bldP spid="15" grpId="0" animBg="1"/>
      <p:bldP spid="15" grpId="1" animBg="1"/>
      <p:bldP spid="5" grpId="2" animBg="1"/>
      <p:bldP spid="20" grpId="0" animBg="1"/>
      <p:bldP spid="21" grpId="0" animBg="1"/>
      <p:bldP spid="26" grpId="0"/>
      <p:bldP spid="26" grpId="1"/>
      <p:bldP spid="27" grpId="0"/>
      <p:bldP spid="27" grpId="1"/>
      <p:bldP spid="28" grpId="0"/>
      <p:bldP spid="28" grpId="1"/>
      <p:bldP spid="29" grpId="0"/>
      <p:bldP spid="29" grpId="1"/>
      <p:bldP spid="30" grpId="0"/>
      <p:bldP spid="30" grpId="1"/>
      <p:bldP spid="31" grpId="0"/>
      <p:bldP spid="31"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01599" y="6271731"/>
            <a:ext cx="4113665" cy="461665"/>
          </a:xfrm>
          <a:prstGeom prst="rect">
            <a:avLst/>
          </a:prstGeom>
          <a:noFill/>
        </p:spPr>
        <p:txBody>
          <a:bodyPr wrap="square" rtlCol="0">
            <a:spAutoFit/>
          </a:bodyPr>
          <a:lstStyle/>
          <a:p>
            <a:r>
              <a:rPr lang="en-PH" sz="2400" b="1" dirty="0" smtClean="0">
                <a:solidFill>
                  <a:schemeClr val="bg1"/>
                </a:solidFill>
              </a:rPr>
              <a:t>FIRST SKILL LESSON</a:t>
            </a:r>
            <a:endParaRPr lang="en-PH" sz="2400" b="1" dirty="0">
              <a:solidFill>
                <a:schemeClr val="bg1"/>
              </a:solidFill>
            </a:endParaRPr>
          </a:p>
        </p:txBody>
      </p:sp>
      <p:sp>
        <p:nvSpPr>
          <p:cNvPr id="24" name="TextBox 23"/>
          <p:cNvSpPr txBox="1"/>
          <p:nvPr/>
        </p:nvSpPr>
        <p:spPr>
          <a:xfrm>
            <a:off x="495602" y="3127459"/>
            <a:ext cx="6250899" cy="1015663"/>
          </a:xfrm>
          <a:prstGeom prst="rect">
            <a:avLst/>
          </a:prstGeom>
          <a:noFill/>
        </p:spPr>
        <p:txBody>
          <a:bodyPr wrap="square" rtlCol="0">
            <a:spAutoFit/>
          </a:bodyPr>
          <a:lstStyle/>
          <a:p>
            <a:pPr algn="ctr"/>
            <a:r>
              <a:rPr lang="en-PH" sz="6000" b="1" dirty="0" smtClean="0">
                <a:solidFill>
                  <a:srgbClr val="FFFF00"/>
                </a:solidFill>
                <a:effectLst>
                  <a:outerShdw blurRad="38100" dist="38100" dir="2700000" algn="tl">
                    <a:srgbClr val="000000">
                      <a:alpha val="43137"/>
                    </a:srgbClr>
                  </a:outerShdw>
                </a:effectLst>
                <a:latin typeface="Century Gothic" panose="020B0502020202020204" pitchFamily="34" charset="0"/>
              </a:rPr>
              <a:t>Respect</a:t>
            </a:r>
            <a:endParaRPr lang="en-PH" sz="6000" b="1" dirty="0">
              <a:solidFill>
                <a:srgbClr val="FFFF00"/>
              </a:solidFill>
              <a:effectLst>
                <a:outerShdw blurRad="38100" dist="38100" dir="2700000" algn="tl">
                  <a:srgbClr val="000000">
                    <a:alpha val="43137"/>
                  </a:srgbClr>
                </a:outerShdw>
              </a:effectLst>
              <a:latin typeface="Century Gothic" panose="020B0502020202020204" pitchFamily="34" charset="0"/>
            </a:endParaRPr>
          </a:p>
        </p:txBody>
      </p:sp>
      <p:sp>
        <p:nvSpPr>
          <p:cNvPr id="15" name="Rectangle 14"/>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CONNECTING.</a:t>
            </a:r>
            <a:endParaRPr lang="en-PH" sz="4800" dirty="0">
              <a:latin typeface="Aharoni" panose="02010803020104030203" pitchFamily="2" charset="-79"/>
              <a:cs typeface="Aharoni" panose="02010803020104030203" pitchFamily="2" charset="-79"/>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9533" y="1452562"/>
            <a:ext cx="3952875" cy="3952875"/>
          </a:xfrm>
          <a:prstGeom prst="rect">
            <a:avLst/>
          </a:prstGeom>
        </p:spPr>
      </p:pic>
      <p:sp>
        <p:nvSpPr>
          <p:cNvPr id="14" name="Rectangle 13"/>
          <p:cNvSpPr/>
          <p:nvPr/>
        </p:nvSpPr>
        <p:spPr>
          <a:xfrm>
            <a:off x="5680072" y="110588"/>
            <a:ext cx="3855848" cy="769441"/>
          </a:xfrm>
          <a:prstGeom prst="rect">
            <a:avLst/>
          </a:prstGeom>
          <a:solidFill>
            <a:schemeClr val="accent1">
              <a:lumMod val="60000"/>
              <a:lumOff val="40000"/>
            </a:schemeClr>
          </a:solidFill>
          <a:ln>
            <a:noFill/>
          </a:ln>
        </p:spPr>
        <p:txBody>
          <a:bodyPr wrap="square">
            <a:spAutoFit/>
          </a:bodyPr>
          <a:lstStyle/>
          <a:p>
            <a:pPr algn="ctr">
              <a:tabLst>
                <a:tab pos="457200" algn="l"/>
              </a:tabLst>
            </a:pPr>
            <a:r>
              <a:rPr lang="en-US" sz="4400" kern="50" dirty="0" smtClean="0">
                <a:latin typeface="Century Gothic" panose="020B0502020202020204" pitchFamily="34" charset="0"/>
                <a:ea typeface="Calibri" panose="020F0502020204030204" pitchFamily="34" charset="0"/>
                <a:cs typeface="Times New Roman" panose="02020603050405020304" pitchFamily="18" charset="0"/>
              </a:rPr>
              <a:t>Core </a:t>
            </a:r>
            <a:r>
              <a:rPr lang="en-US" sz="4400" kern="50" dirty="0" smtClean="0">
                <a:latin typeface="Century Gothic" panose="020B0502020202020204" pitchFamily="34" charset="0"/>
                <a:ea typeface="Calibri" panose="020F0502020204030204" pitchFamily="34" charset="0"/>
                <a:cs typeface="Times New Roman" panose="02020603050405020304" pitchFamily="18" charset="0"/>
              </a:rPr>
              <a:t>Skills</a:t>
            </a:r>
            <a:endParaRPr lang="en-PH" sz="4400" kern="50" dirty="0" smtClean="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47911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2" presetClass="entr" presetSubtype="8" fill="hold" grpId="1" nodeType="withEffect">
                                  <p:stCondLst>
                                    <p:cond delay="0"/>
                                  </p:stCondLst>
                                  <p:childTnLst>
                                    <p:set>
                                      <p:cBhvr>
                                        <p:cTn id="8" dur="1" fill="hold">
                                          <p:stCondLst>
                                            <p:cond delay="0"/>
                                          </p:stCondLst>
                                        </p:cTn>
                                        <p:tgtEl>
                                          <p:spTgt spid="24"/>
                                        </p:tgtEl>
                                        <p:attrNameLst>
                                          <p:attrName>style.visibility</p:attrName>
                                        </p:attrNameLst>
                                      </p:cBhvr>
                                      <p:to>
                                        <p:strVal val="visible"/>
                                      </p:to>
                                    </p:set>
                                    <p:anim calcmode="lin" valueType="num">
                                      <p:cBhvr additive="base">
                                        <p:cTn id="9" dur="500" fill="hold"/>
                                        <p:tgtEl>
                                          <p:spTgt spid="24"/>
                                        </p:tgtEl>
                                        <p:attrNameLst>
                                          <p:attrName>ppt_x</p:attrName>
                                        </p:attrNameLst>
                                      </p:cBhvr>
                                      <p:tavLst>
                                        <p:tav tm="0">
                                          <p:val>
                                            <p:strVal val="0-#ppt_w/2"/>
                                          </p:val>
                                        </p:tav>
                                        <p:tav tm="100000">
                                          <p:val>
                                            <p:strVal val="#ppt_x"/>
                                          </p:val>
                                        </p:tav>
                                      </p:tavLst>
                                    </p:anim>
                                    <p:anim calcmode="lin" valueType="num">
                                      <p:cBhvr additive="base">
                                        <p:cTn id="10"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01599" y="6271731"/>
            <a:ext cx="4113665" cy="461665"/>
          </a:xfrm>
          <a:prstGeom prst="rect">
            <a:avLst/>
          </a:prstGeom>
          <a:noFill/>
        </p:spPr>
        <p:txBody>
          <a:bodyPr wrap="square" rtlCol="0">
            <a:spAutoFit/>
          </a:bodyPr>
          <a:lstStyle/>
          <a:p>
            <a:r>
              <a:rPr lang="en-PH" sz="2400" b="1" dirty="0" smtClean="0">
                <a:solidFill>
                  <a:schemeClr val="bg1"/>
                </a:solidFill>
              </a:rPr>
              <a:t>SECOND SKILL LESSON</a:t>
            </a:r>
            <a:endParaRPr lang="en-PH" sz="2400" b="1" dirty="0">
              <a:solidFill>
                <a:schemeClr val="bg1"/>
              </a:solidFill>
            </a:endParaRPr>
          </a:p>
        </p:txBody>
      </p:sp>
      <p:sp>
        <p:nvSpPr>
          <p:cNvPr id="8" name="Rectangle 7"/>
          <p:cNvSpPr/>
          <p:nvPr/>
        </p:nvSpPr>
        <p:spPr>
          <a:xfrm>
            <a:off x="730533" y="1199088"/>
            <a:ext cx="10515600" cy="3170099"/>
          </a:xfrm>
          <a:prstGeom prst="rect">
            <a:avLst/>
          </a:prstGeom>
        </p:spPr>
        <p:txBody>
          <a:bodyPr wrap="square">
            <a:spAutoFit/>
          </a:bodyPr>
          <a:lstStyle/>
          <a:p>
            <a:r>
              <a:rPr lang="en-US" sz="4000" kern="50" dirty="0" smtClean="0">
                <a:solidFill>
                  <a:schemeClr val="bg1"/>
                </a:solidFill>
                <a:effectLst>
                  <a:outerShdw blurRad="38100" dist="38100" dir="2700000" algn="tl">
                    <a:srgbClr val="000000">
                      <a:alpha val="43137"/>
                    </a:srgbClr>
                  </a:outerShdw>
                </a:effectLst>
                <a:latin typeface="Century Gothic" panose="020B0502020202020204" pitchFamily="34" charset="0"/>
                <a:ea typeface="Lucida Sans Unicode" panose="020B0602030504020204" pitchFamily="34" charset="0"/>
                <a:cs typeface="Miriam Fixed" panose="020B0509050101010101" pitchFamily="49" charset="-79"/>
              </a:rPr>
              <a:t>“</a:t>
            </a:r>
            <a:r>
              <a:rPr lang="en-US" sz="4000" kern="50" dirty="0">
                <a:solidFill>
                  <a:schemeClr val="bg1"/>
                </a:solidFill>
                <a:effectLst>
                  <a:outerShdw blurRad="38100" dist="38100" dir="2700000" algn="tl">
                    <a:srgbClr val="000000">
                      <a:alpha val="43137"/>
                    </a:srgbClr>
                  </a:outerShdw>
                </a:effectLst>
                <a:latin typeface="Century Gothic" panose="020B0502020202020204" pitchFamily="34" charset="0"/>
                <a:ea typeface="Lucida Sans Unicode" panose="020B0602030504020204" pitchFamily="34" charset="0"/>
                <a:cs typeface="Miriam Fixed" panose="020B0509050101010101" pitchFamily="49" charset="-79"/>
              </a:rPr>
              <a:t>We cannot live only for ourselves. A thousand fibers connect us with our fellow </a:t>
            </a:r>
            <a:r>
              <a:rPr lang="en-US" sz="4000" kern="50" dirty="0" smtClean="0">
                <a:solidFill>
                  <a:schemeClr val="bg1"/>
                </a:solidFill>
                <a:effectLst>
                  <a:outerShdw blurRad="38100" dist="38100" dir="2700000" algn="tl">
                    <a:srgbClr val="000000">
                      <a:alpha val="43137"/>
                    </a:srgbClr>
                  </a:outerShdw>
                </a:effectLst>
                <a:latin typeface="Century Gothic" panose="020B0502020202020204" pitchFamily="34" charset="0"/>
                <a:ea typeface="Lucida Sans Unicode" panose="020B0602030504020204" pitchFamily="34" charset="0"/>
                <a:cs typeface="Miriam Fixed" panose="020B0509050101010101" pitchFamily="49" charset="-79"/>
              </a:rPr>
              <a:t>men.</a:t>
            </a:r>
          </a:p>
          <a:p>
            <a:endParaRPr lang="en-US" sz="4000" kern="50" dirty="0">
              <a:solidFill>
                <a:schemeClr val="bg1"/>
              </a:solidFill>
              <a:effectLst>
                <a:outerShdw blurRad="38100" dist="38100" dir="2700000" algn="tl">
                  <a:srgbClr val="000000">
                    <a:alpha val="43137"/>
                  </a:srgbClr>
                </a:outerShdw>
              </a:effectLst>
              <a:latin typeface="Century Gothic" panose="020B0502020202020204" pitchFamily="34" charset="0"/>
              <a:cs typeface="Miriam Fixed" panose="020B0509050101010101" pitchFamily="49" charset="-79"/>
            </a:endParaRPr>
          </a:p>
          <a:p>
            <a:pPr algn="r"/>
            <a:r>
              <a:rPr lang="en-US" sz="4000" dirty="0" smtClean="0">
                <a:solidFill>
                  <a:schemeClr val="bg1"/>
                </a:solidFill>
              </a:rPr>
              <a:t>- Herman Melville</a:t>
            </a:r>
            <a:endParaRPr lang="en-PH" sz="4000" dirty="0">
              <a:solidFill>
                <a:schemeClr val="bg1"/>
              </a:solidFill>
              <a:effectLst>
                <a:outerShdw blurRad="38100" dist="38100" dir="2700000" algn="tl">
                  <a:srgbClr val="000000">
                    <a:alpha val="43137"/>
                  </a:srgbClr>
                </a:outerShdw>
              </a:effectLst>
              <a:latin typeface="Century Gothic" panose="020B0502020202020204" pitchFamily="34" charset="0"/>
              <a:cs typeface="Miriam Fixed" panose="020B0509050101010101" pitchFamily="49" charset="-79"/>
            </a:endParaRPr>
          </a:p>
        </p:txBody>
      </p:sp>
      <p:grpSp>
        <p:nvGrpSpPr>
          <p:cNvPr id="16" name="Group 15"/>
          <p:cNvGrpSpPr/>
          <p:nvPr/>
        </p:nvGrpSpPr>
        <p:grpSpPr>
          <a:xfrm>
            <a:off x="3543633" y="4725739"/>
            <a:ext cx="5104733" cy="1133856"/>
            <a:chOff x="101599" y="4916239"/>
            <a:chExt cx="5104733" cy="1133856"/>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2476" y="4916239"/>
              <a:ext cx="1133856" cy="1133856"/>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3287" y="4916239"/>
              <a:ext cx="1133856" cy="1133856"/>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2443" y="4916239"/>
              <a:ext cx="1133856" cy="1133856"/>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599" y="4916239"/>
              <a:ext cx="1133856" cy="1133856"/>
            </a:xfrm>
            <a:prstGeom prst="rect">
              <a:avLst/>
            </a:prstGeom>
          </p:spPr>
        </p:pic>
      </p:grpSp>
      <p:sp>
        <p:nvSpPr>
          <p:cNvPr id="25" name="Rectangle 24"/>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CONNECTING.</a:t>
            </a:r>
            <a:endParaRPr lang="en-PH" sz="4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804846957"/>
      </p:ext>
    </p:extLst>
  </p:cSld>
  <p:clrMapOvr>
    <a:masterClrMapping/>
  </p:clrMapOvr>
  <p:transition spd="med">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01599" y="6271731"/>
            <a:ext cx="4113665" cy="461665"/>
          </a:xfrm>
          <a:prstGeom prst="rect">
            <a:avLst/>
          </a:prstGeom>
          <a:noFill/>
        </p:spPr>
        <p:txBody>
          <a:bodyPr wrap="square" rtlCol="0">
            <a:spAutoFit/>
          </a:bodyPr>
          <a:lstStyle/>
          <a:p>
            <a:r>
              <a:rPr lang="en-PH" sz="2400" b="1" dirty="0" smtClean="0">
                <a:solidFill>
                  <a:schemeClr val="bg1"/>
                </a:solidFill>
              </a:rPr>
              <a:t>FIRST SKILL LESSON</a:t>
            </a:r>
            <a:endParaRPr lang="en-PH" sz="2400" b="1" dirty="0">
              <a:solidFill>
                <a:schemeClr val="bg1"/>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9849" y="4979416"/>
            <a:ext cx="1129505" cy="112950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0367" y="4979416"/>
            <a:ext cx="1129505" cy="1129505"/>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90884" y="4979416"/>
            <a:ext cx="1129505" cy="1129505"/>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331" y="4979416"/>
            <a:ext cx="1129505" cy="1129505"/>
          </a:xfrm>
          <a:prstGeom prst="rect">
            <a:avLst/>
          </a:prstGeom>
        </p:spPr>
      </p:pic>
      <p:sp>
        <p:nvSpPr>
          <p:cNvPr id="5" name="Rectangle 4"/>
          <p:cNvSpPr/>
          <p:nvPr/>
        </p:nvSpPr>
        <p:spPr>
          <a:xfrm>
            <a:off x="534507" y="2273482"/>
            <a:ext cx="6687629" cy="1908215"/>
          </a:xfrm>
          <a:prstGeom prst="rect">
            <a:avLst/>
          </a:prstGeom>
        </p:spPr>
        <p:txBody>
          <a:bodyPr wrap="square">
            <a:spAutoFit/>
          </a:bodyPr>
          <a:lstStyle/>
          <a:p>
            <a:r>
              <a:rPr lang="en-US" sz="4800" b="1" dirty="0">
                <a:solidFill>
                  <a:schemeClr val="bg1"/>
                </a:solidFill>
                <a:latin typeface="Century Gothic" panose="020B0502020202020204" pitchFamily="34" charset="0"/>
              </a:rPr>
              <a:t>K-Pack – </a:t>
            </a:r>
            <a:r>
              <a:rPr lang="en-US" sz="4800" b="1" dirty="0" smtClean="0">
                <a:solidFill>
                  <a:schemeClr val="bg1"/>
                </a:solidFill>
                <a:latin typeface="Century Gothic" panose="020B0502020202020204" pitchFamily="34" charset="0"/>
              </a:rPr>
              <a:t>Glue </a:t>
            </a:r>
            <a:r>
              <a:rPr lang="en-US" sz="4800" b="1" dirty="0">
                <a:solidFill>
                  <a:schemeClr val="bg1"/>
                </a:solidFill>
                <a:latin typeface="Century Gothic" panose="020B0502020202020204" pitchFamily="34" charset="0"/>
              </a:rPr>
              <a:t>Inside</a:t>
            </a:r>
            <a:r>
              <a:rPr lang="en-US" sz="4800" dirty="0" smtClean="0">
                <a:solidFill>
                  <a:schemeClr val="bg1"/>
                </a:solidFill>
                <a:latin typeface="Century Gothic" panose="020B0502020202020204" pitchFamily="34" charset="0"/>
              </a:rPr>
              <a:t>.</a:t>
            </a:r>
          </a:p>
          <a:p>
            <a:pPr>
              <a:lnSpc>
                <a:spcPts val="4200"/>
              </a:lnSpc>
            </a:pPr>
            <a:r>
              <a:rPr lang="en-US" sz="2400" dirty="0" smtClean="0">
                <a:solidFill>
                  <a:schemeClr val="bg1"/>
                </a:solidFill>
                <a:latin typeface="Century Gothic" panose="020B0502020202020204" pitchFamily="34" charset="0"/>
              </a:rPr>
              <a:t>A </a:t>
            </a:r>
            <a:r>
              <a:rPr lang="en-US" sz="2400" dirty="0">
                <a:solidFill>
                  <a:schemeClr val="bg1"/>
                </a:solidFill>
                <a:latin typeface="Century Gothic" panose="020B0502020202020204" pitchFamily="34" charset="0"/>
              </a:rPr>
              <a:t>glue applied to the surfaces of materials binds them together and resists separation. </a:t>
            </a:r>
            <a:endParaRPr lang="en-PH" sz="2400" dirty="0">
              <a:solidFill>
                <a:schemeClr val="bg1"/>
              </a:solidFill>
              <a:latin typeface="Century Gothic" panose="020B0502020202020204" pitchFamily="34" charset="0"/>
            </a:endParaRPr>
          </a:p>
        </p:txBody>
      </p:sp>
      <p:sp>
        <p:nvSpPr>
          <p:cNvPr id="20" name="Rectangle 19"/>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CONNECTING.</a:t>
            </a:r>
            <a:endParaRPr lang="en-PH" sz="4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234791588"/>
      </p:ext>
    </p:extLst>
  </p:cSld>
  <p:clrMapOvr>
    <a:masterClrMapping/>
  </p:clrMapOvr>
  <p:transition spd="med">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01599" y="6271731"/>
            <a:ext cx="4113665" cy="461665"/>
          </a:xfrm>
          <a:prstGeom prst="rect">
            <a:avLst/>
          </a:prstGeom>
          <a:noFill/>
        </p:spPr>
        <p:txBody>
          <a:bodyPr wrap="square" rtlCol="0">
            <a:spAutoFit/>
          </a:bodyPr>
          <a:lstStyle/>
          <a:p>
            <a:r>
              <a:rPr lang="en-PH" sz="2400" b="1" dirty="0" smtClean="0">
                <a:solidFill>
                  <a:schemeClr val="bg1"/>
                </a:solidFill>
              </a:rPr>
              <a:t>FIRST SKILL LESSON</a:t>
            </a:r>
            <a:endParaRPr lang="en-PH" sz="2400" b="1" dirty="0">
              <a:solidFill>
                <a:schemeClr val="bg1"/>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9849" y="4979416"/>
            <a:ext cx="1129505" cy="112950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0367" y="4979416"/>
            <a:ext cx="1129505" cy="1129505"/>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90884" y="4979416"/>
            <a:ext cx="1129505" cy="1129505"/>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331" y="4979416"/>
            <a:ext cx="1129505" cy="1129505"/>
          </a:xfrm>
          <a:prstGeom prst="rect">
            <a:avLst/>
          </a:prstGeom>
        </p:spPr>
      </p:pic>
      <p:sp>
        <p:nvSpPr>
          <p:cNvPr id="5" name="Rectangle 4"/>
          <p:cNvSpPr/>
          <p:nvPr/>
        </p:nvSpPr>
        <p:spPr>
          <a:xfrm>
            <a:off x="666057" y="1305049"/>
            <a:ext cx="6687629" cy="3539430"/>
          </a:xfrm>
          <a:prstGeom prst="rect">
            <a:avLst/>
          </a:prstGeom>
        </p:spPr>
        <p:txBody>
          <a:bodyPr wrap="square">
            <a:spAutoFit/>
          </a:bodyPr>
          <a:lstStyle/>
          <a:p>
            <a:r>
              <a:rPr lang="en-US" sz="2800" dirty="0" smtClean="0">
                <a:solidFill>
                  <a:schemeClr val="bg1"/>
                </a:solidFill>
                <a:effectLst>
                  <a:outerShdw blurRad="38100" dist="38100" dir="2700000" algn="tl">
                    <a:srgbClr val="000000">
                      <a:alpha val="43137"/>
                    </a:srgbClr>
                  </a:outerShdw>
                </a:effectLst>
                <a:latin typeface="Century Gothic" panose="020B0502020202020204" pitchFamily="34" charset="0"/>
              </a:rPr>
              <a:t>We </a:t>
            </a:r>
            <a:r>
              <a:rPr lang="en-US" sz="2800" dirty="0">
                <a:solidFill>
                  <a:schemeClr val="bg1"/>
                </a:solidFill>
                <a:effectLst>
                  <a:outerShdw blurRad="38100" dist="38100" dir="2700000" algn="tl">
                    <a:srgbClr val="000000">
                      <a:alpha val="43137"/>
                    </a:srgbClr>
                  </a:outerShdw>
                </a:effectLst>
                <a:latin typeface="Century Gothic" panose="020B0502020202020204" pitchFamily="34" charset="0"/>
              </a:rPr>
              <a:t>are born to become part of the society therefore a part of one community and one human family. We are to work together to achieve our common goals. There is strength in unity. Each one is different and unique, but equally, each has a vital role towards the common good.</a:t>
            </a:r>
            <a:endParaRPr lang="en-PH" sz="2800"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20" name="Rectangle 19"/>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CONNECTING.</a:t>
            </a:r>
            <a:endParaRPr lang="en-PH" sz="4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963041694"/>
      </p:ext>
    </p:extLst>
  </p:cSld>
  <p:clrMapOvr>
    <a:masterClrMapping/>
  </p:clrMapOvr>
  <p:transition spd="med">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2252"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1270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14299" y="6271731"/>
            <a:ext cx="4113665" cy="461665"/>
          </a:xfrm>
          <a:prstGeom prst="rect">
            <a:avLst/>
          </a:prstGeom>
          <a:noFill/>
        </p:spPr>
        <p:txBody>
          <a:bodyPr wrap="square" rtlCol="0">
            <a:spAutoFit/>
          </a:bodyPr>
          <a:lstStyle/>
          <a:p>
            <a:r>
              <a:rPr lang="en-PH" sz="2400" b="1" dirty="0" smtClean="0">
                <a:solidFill>
                  <a:schemeClr val="bg1"/>
                </a:solidFill>
              </a:rPr>
              <a:t>SECOND SKILL LESSON</a:t>
            </a:r>
            <a:endParaRPr lang="en-PH" sz="2400" b="1" dirty="0">
              <a:solidFill>
                <a:schemeClr val="bg1"/>
              </a:solidFill>
            </a:endParaRPr>
          </a:p>
        </p:txBody>
      </p:sp>
      <p:sp>
        <p:nvSpPr>
          <p:cNvPr id="7" name="Rectangle 6"/>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a:latin typeface="Aharoni" panose="02010803020104030203" pitchFamily="2" charset="-79"/>
                <a:cs typeface="Aharoni" panose="02010803020104030203" pitchFamily="2" charset="-79"/>
              </a:rPr>
              <a:t> </a:t>
            </a:r>
            <a:r>
              <a:rPr lang="en-PH" sz="4800" dirty="0" smtClean="0">
                <a:latin typeface="Aharoni" panose="02010803020104030203" pitchFamily="2" charset="-79"/>
                <a:cs typeface="Aharoni" panose="02010803020104030203" pitchFamily="2" charset="-79"/>
              </a:rPr>
              <a:t>STOMP THE YARD</a:t>
            </a:r>
            <a:endParaRPr lang="en-PH" sz="4800" dirty="0">
              <a:latin typeface="Aharoni" panose="02010803020104030203" pitchFamily="2" charset="-79"/>
              <a:cs typeface="Aharoni" panose="02010803020104030203" pitchFamily="2" charset="-79"/>
            </a:endParaRPr>
          </a:p>
        </p:txBody>
      </p:sp>
      <p:sp>
        <p:nvSpPr>
          <p:cNvPr id="8" name="TextBox 7"/>
          <p:cNvSpPr txBox="1"/>
          <p:nvPr/>
        </p:nvSpPr>
        <p:spPr>
          <a:xfrm>
            <a:off x="3082018" y="2547673"/>
            <a:ext cx="6027964" cy="1107996"/>
          </a:xfrm>
          <a:prstGeom prst="rect">
            <a:avLst/>
          </a:prstGeom>
          <a:noFill/>
        </p:spPr>
        <p:txBody>
          <a:bodyPr wrap="square" rtlCol="0">
            <a:spAutoFit/>
          </a:bodyPr>
          <a:lstStyle/>
          <a:p>
            <a:pPr algn="ctr"/>
            <a:r>
              <a:rPr lang="en-PH" sz="6600" b="1" dirty="0" smtClean="0">
                <a:solidFill>
                  <a:schemeClr val="bg1"/>
                </a:solidFill>
              </a:rPr>
              <a:t>CONNECTING</a:t>
            </a:r>
            <a:endParaRPr lang="en-PH" sz="6600" b="1" dirty="0">
              <a:solidFill>
                <a:schemeClr val="bg1"/>
              </a:solidFill>
            </a:endParaRPr>
          </a:p>
        </p:txBody>
      </p:sp>
      <p:grpSp>
        <p:nvGrpSpPr>
          <p:cNvPr id="20" name="Group 19"/>
          <p:cNvGrpSpPr/>
          <p:nvPr/>
        </p:nvGrpSpPr>
        <p:grpSpPr>
          <a:xfrm>
            <a:off x="3609385" y="3655669"/>
            <a:ext cx="5104733" cy="1133856"/>
            <a:chOff x="101599" y="4916239"/>
            <a:chExt cx="5104733" cy="1133856"/>
          </a:xfrm>
        </p:grpSpPr>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2476" y="4916239"/>
              <a:ext cx="1133856" cy="1133856"/>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3287" y="4916239"/>
              <a:ext cx="1133856" cy="1133856"/>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2443" y="4916239"/>
              <a:ext cx="1133856" cy="1133856"/>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599" y="4916239"/>
              <a:ext cx="1133856" cy="1133856"/>
            </a:xfrm>
            <a:prstGeom prst="rect">
              <a:avLst/>
            </a:prstGeom>
          </p:spPr>
        </p:pic>
      </p:grpSp>
    </p:spTree>
    <p:extLst>
      <p:ext uri="{BB962C8B-B14F-4D97-AF65-F5344CB8AC3E}">
        <p14:creationId xmlns:p14="http://schemas.microsoft.com/office/powerpoint/2010/main" val="3779110837"/>
      </p:ext>
    </p:extLst>
  </p:cSld>
  <p:clrMapOvr>
    <a:masterClrMapping/>
  </p:clrMapOvr>
  <p:transition spd="med">
    <p:pul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pic>
        <p:nvPicPr>
          <p:cNvPr id="3074" name="Picture 2" descr="http://orig03.deviantart.net/c7e9/f/2010/353/9/7/the_philippine_flag_by_wroiee-d356sh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15" name="Rectangle 14"/>
          <p:cNvSpPr/>
          <p:nvPr/>
        </p:nvSpPr>
        <p:spPr>
          <a:xfrm>
            <a:off x="4736892" y="3207549"/>
            <a:ext cx="7455108" cy="158748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PI-LI-PI-NO</a:t>
            </a:r>
            <a:endParaRPr lang="en-PH" sz="88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9320192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1"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4800" b="1" dirty="0">
              <a:effectLst>
                <a:outerShdw blurRad="38100" dist="38100" dir="2700000" algn="tl">
                  <a:srgbClr val="000000">
                    <a:alpha val="43137"/>
                  </a:srgbClr>
                </a:outerShdw>
              </a:effectLst>
              <a:latin typeface="Century Gothic" panose="020B0502020202020204" pitchFamily="34" charset="0"/>
            </a:endParaRPr>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52400" y="6311811"/>
            <a:ext cx="2260600" cy="369332"/>
          </a:xfrm>
          <a:prstGeom prst="rect">
            <a:avLst/>
          </a:prstGeom>
          <a:noFill/>
        </p:spPr>
        <p:txBody>
          <a:bodyPr wrap="square" rtlCol="0">
            <a:spAutoFit/>
          </a:bodyPr>
          <a:lstStyle/>
          <a:p>
            <a:r>
              <a:rPr lang="en-PH" dirty="0" smtClean="0">
                <a:solidFill>
                  <a:schemeClr val="bg1"/>
                </a:solidFill>
              </a:rPr>
              <a:t>PI-LI-PI-O</a:t>
            </a:r>
            <a:endParaRPr lang="en-PH" dirty="0">
              <a:solidFill>
                <a:schemeClr val="bg1"/>
              </a:solidFill>
            </a:endParaRPr>
          </a:p>
        </p:txBody>
      </p:sp>
      <p:sp>
        <p:nvSpPr>
          <p:cNvPr id="5" name="TextBox 4"/>
          <p:cNvSpPr txBox="1"/>
          <p:nvPr/>
        </p:nvSpPr>
        <p:spPr>
          <a:xfrm>
            <a:off x="1104900" y="2008022"/>
            <a:ext cx="9982200" cy="1862048"/>
          </a:xfrm>
          <a:prstGeom prst="rect">
            <a:avLst/>
          </a:prstGeom>
          <a:noFill/>
        </p:spPr>
        <p:txBody>
          <a:bodyPr wrap="square" rtlCol="0">
            <a:spAutoFit/>
          </a:bodyPr>
          <a:lstStyle/>
          <a:p>
            <a:pPr algn="ctr"/>
            <a:r>
              <a:rPr lang="en-PH" sz="11500" b="1" dirty="0" smtClean="0">
                <a:solidFill>
                  <a:schemeClr val="bg1"/>
                </a:solidFill>
                <a:latin typeface="Century Gothic" panose="020B0502020202020204" pitchFamily="34" charset="0"/>
              </a:rPr>
              <a:t>PI…</a:t>
            </a:r>
            <a:endParaRPr lang="en-PH" sz="115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225915126"/>
      </p:ext>
    </p:extLst>
  </p:cSld>
  <p:clrMapOvr>
    <a:masterClrMapping/>
  </p:clrMapOvr>
  <p:transition spd="med">
    <p:pul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4800" b="1" dirty="0">
              <a:effectLst>
                <a:outerShdw blurRad="38100" dist="38100" dir="2700000" algn="tl">
                  <a:srgbClr val="000000">
                    <a:alpha val="43137"/>
                  </a:srgbClr>
                </a:outerShdw>
              </a:effectLst>
              <a:latin typeface="Century Gothic" panose="020B0502020202020204" pitchFamily="34" charset="0"/>
            </a:endParaRPr>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52400" y="6311811"/>
            <a:ext cx="2260600" cy="369332"/>
          </a:xfrm>
          <a:prstGeom prst="rect">
            <a:avLst/>
          </a:prstGeom>
          <a:noFill/>
        </p:spPr>
        <p:txBody>
          <a:bodyPr wrap="square" rtlCol="0">
            <a:spAutoFit/>
          </a:bodyPr>
          <a:lstStyle/>
          <a:p>
            <a:r>
              <a:rPr lang="en-PH" dirty="0">
                <a:solidFill>
                  <a:schemeClr val="bg1"/>
                </a:solidFill>
              </a:rPr>
              <a:t>PI-LI-PI-O</a:t>
            </a:r>
          </a:p>
        </p:txBody>
      </p:sp>
      <p:sp>
        <p:nvSpPr>
          <p:cNvPr id="5" name="TextBox 4"/>
          <p:cNvSpPr txBox="1"/>
          <p:nvPr/>
        </p:nvSpPr>
        <p:spPr>
          <a:xfrm>
            <a:off x="1104900" y="2008022"/>
            <a:ext cx="9982200" cy="1862048"/>
          </a:xfrm>
          <a:prstGeom prst="rect">
            <a:avLst/>
          </a:prstGeom>
          <a:noFill/>
        </p:spPr>
        <p:txBody>
          <a:bodyPr wrap="square" rtlCol="0">
            <a:spAutoFit/>
          </a:bodyPr>
          <a:lstStyle/>
          <a:p>
            <a:pPr algn="ctr"/>
            <a:r>
              <a:rPr lang="en-PH" sz="11500" b="1" dirty="0" smtClean="0">
                <a:solidFill>
                  <a:schemeClr val="bg1"/>
                </a:solidFill>
                <a:latin typeface="Century Gothic" panose="020B0502020202020204" pitchFamily="34" charset="0"/>
              </a:rPr>
              <a:t>LI…</a:t>
            </a:r>
            <a:endParaRPr lang="en-PH" sz="115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042768864"/>
      </p:ext>
    </p:extLst>
  </p:cSld>
  <p:clrMapOvr>
    <a:masterClrMapping/>
  </p:clrMapOvr>
  <p:transition spd="med">
    <p:pull/>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4800" b="1" dirty="0">
              <a:effectLst>
                <a:outerShdw blurRad="38100" dist="38100" dir="2700000" algn="tl">
                  <a:srgbClr val="000000">
                    <a:alpha val="43137"/>
                  </a:srgbClr>
                </a:outerShdw>
              </a:effectLst>
              <a:latin typeface="Century Gothic" panose="020B0502020202020204" pitchFamily="34" charset="0"/>
            </a:endParaRPr>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52400" y="6311811"/>
            <a:ext cx="2260600" cy="369332"/>
          </a:xfrm>
          <a:prstGeom prst="rect">
            <a:avLst/>
          </a:prstGeom>
          <a:noFill/>
        </p:spPr>
        <p:txBody>
          <a:bodyPr wrap="square" rtlCol="0">
            <a:spAutoFit/>
          </a:bodyPr>
          <a:lstStyle/>
          <a:p>
            <a:r>
              <a:rPr lang="en-PH" dirty="0">
                <a:solidFill>
                  <a:schemeClr val="bg1"/>
                </a:solidFill>
              </a:rPr>
              <a:t>PI-LI-PI-O</a:t>
            </a:r>
          </a:p>
        </p:txBody>
      </p:sp>
      <p:sp>
        <p:nvSpPr>
          <p:cNvPr id="5" name="TextBox 4"/>
          <p:cNvSpPr txBox="1"/>
          <p:nvPr/>
        </p:nvSpPr>
        <p:spPr>
          <a:xfrm>
            <a:off x="1104900" y="2008022"/>
            <a:ext cx="9982200" cy="1862048"/>
          </a:xfrm>
          <a:prstGeom prst="rect">
            <a:avLst/>
          </a:prstGeom>
          <a:noFill/>
        </p:spPr>
        <p:txBody>
          <a:bodyPr wrap="square" rtlCol="0">
            <a:spAutoFit/>
          </a:bodyPr>
          <a:lstStyle/>
          <a:p>
            <a:pPr algn="ctr"/>
            <a:r>
              <a:rPr lang="en-PH" sz="11500" b="1" dirty="0">
                <a:solidFill>
                  <a:schemeClr val="bg1"/>
                </a:solidFill>
                <a:latin typeface="Century Gothic" panose="020B0502020202020204" pitchFamily="34" charset="0"/>
              </a:rPr>
              <a:t>P</a:t>
            </a:r>
            <a:r>
              <a:rPr lang="en-PH" sz="11500" b="1" dirty="0" smtClean="0">
                <a:solidFill>
                  <a:schemeClr val="bg1"/>
                </a:solidFill>
                <a:latin typeface="Century Gothic" panose="020B0502020202020204" pitchFamily="34" charset="0"/>
              </a:rPr>
              <a:t>I…</a:t>
            </a:r>
            <a:endParaRPr lang="en-PH" sz="115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058202600"/>
      </p:ext>
    </p:extLst>
  </p:cSld>
  <p:clrMapOvr>
    <a:masterClrMapping/>
  </p:clrMapOvr>
  <p:transition spd="med">
    <p:pull/>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4800" b="1" dirty="0">
              <a:effectLst>
                <a:outerShdw blurRad="38100" dist="38100" dir="2700000" algn="tl">
                  <a:srgbClr val="000000">
                    <a:alpha val="43137"/>
                  </a:srgbClr>
                </a:outerShdw>
              </a:effectLst>
              <a:latin typeface="Century Gothic" panose="020B0502020202020204" pitchFamily="34" charset="0"/>
            </a:endParaRPr>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52400" y="6311811"/>
            <a:ext cx="2260600" cy="369332"/>
          </a:xfrm>
          <a:prstGeom prst="rect">
            <a:avLst/>
          </a:prstGeom>
          <a:noFill/>
        </p:spPr>
        <p:txBody>
          <a:bodyPr wrap="square" rtlCol="0">
            <a:spAutoFit/>
          </a:bodyPr>
          <a:lstStyle/>
          <a:p>
            <a:r>
              <a:rPr lang="en-PH" dirty="0">
                <a:solidFill>
                  <a:schemeClr val="bg1"/>
                </a:solidFill>
              </a:rPr>
              <a:t>PI-LI-PI-O</a:t>
            </a:r>
          </a:p>
        </p:txBody>
      </p:sp>
      <p:sp>
        <p:nvSpPr>
          <p:cNvPr id="5" name="TextBox 4"/>
          <p:cNvSpPr txBox="1"/>
          <p:nvPr/>
        </p:nvSpPr>
        <p:spPr>
          <a:xfrm>
            <a:off x="1104900" y="2008022"/>
            <a:ext cx="9982200" cy="1862048"/>
          </a:xfrm>
          <a:prstGeom prst="rect">
            <a:avLst/>
          </a:prstGeom>
          <a:noFill/>
        </p:spPr>
        <p:txBody>
          <a:bodyPr wrap="square" rtlCol="0">
            <a:spAutoFit/>
          </a:bodyPr>
          <a:lstStyle/>
          <a:p>
            <a:pPr algn="ctr"/>
            <a:r>
              <a:rPr lang="en-PH" sz="11500" b="1" dirty="0" smtClean="0">
                <a:solidFill>
                  <a:schemeClr val="bg1"/>
                </a:solidFill>
                <a:latin typeface="Century Gothic" panose="020B0502020202020204" pitchFamily="34" charset="0"/>
              </a:rPr>
              <a:t>NO…</a:t>
            </a:r>
            <a:endParaRPr lang="en-PH" sz="115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785373914"/>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291020"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p:nvSpPr>
        <p:spPr>
          <a:xfrm>
            <a:off x="2983462" y="-505652"/>
            <a:ext cx="9314718" cy="2506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8800" b="1" dirty="0" smtClean="0">
                <a:solidFill>
                  <a:srgbClr val="FBBA46"/>
                </a:solidFill>
                <a:effectLst>
                  <a:outerShdw blurRad="38100" dist="38100" dir="2700000" algn="tl">
                    <a:srgbClr val="000000">
                      <a:alpha val="43137"/>
                    </a:srgbClr>
                  </a:outerShdw>
                </a:effectLst>
                <a:latin typeface="Century Gothic" panose="020B0502020202020204" pitchFamily="34" charset="0"/>
              </a:rPr>
              <a:t>Dance Exercise</a:t>
            </a:r>
            <a:endParaRPr lang="en-PH" sz="8800" b="1" dirty="0">
              <a:solidFill>
                <a:srgbClr val="FBBA46"/>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216952527"/>
      </p:ext>
    </p:extLst>
  </p:cSld>
  <p:clrMapOvr>
    <a:masterClrMapping/>
  </p:clrMapOvr>
  <p:transition spd="med">
    <p:pul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www.wallpapersground.com/wp-content/uploads/2015/10/Heart-Shape-Candle-Wallpap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0"/>
            <a:ext cx="12192000" cy="685696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10" name="Rectangle 9"/>
          <p:cNvSpPr/>
          <p:nvPr/>
        </p:nvSpPr>
        <p:spPr>
          <a:xfrm>
            <a:off x="1709057" y="194526"/>
            <a:ext cx="10482943" cy="1587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Candle With Care</a:t>
            </a:r>
            <a:endParaRPr lang="en-PH" sz="88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6494857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7784" y="0"/>
            <a:ext cx="8814216" cy="6858000"/>
          </a:xfrm>
          <a:prstGeom prst="rect">
            <a:avLst/>
          </a:prstGeom>
        </p:spPr>
      </p:pic>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10" name="Rectangle 9"/>
          <p:cNvSpPr/>
          <p:nvPr/>
        </p:nvSpPr>
        <p:spPr>
          <a:xfrm>
            <a:off x="1709057" y="3207549"/>
            <a:ext cx="10482943" cy="15874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Tumblr</a:t>
            </a:r>
            <a:r>
              <a:rPr lang="en-US" sz="8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It To Stand</a:t>
            </a:r>
            <a:endParaRPr lang="en-PH" sz="88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14" name="Rectangle 13"/>
          <p:cNvSpPr/>
          <p:nvPr/>
        </p:nvSpPr>
        <p:spPr>
          <a:xfrm>
            <a:off x="1" y="157479"/>
            <a:ext cx="2968051" cy="71195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1</a:t>
            </a:r>
            <a:r>
              <a:rPr lang="en-US" sz="4000" b="1" baseline="30000" dirty="0" smtClean="0">
                <a:solidFill>
                  <a:schemeClr val="bg1"/>
                </a:solidFill>
                <a:effectLst>
                  <a:outerShdw blurRad="38100" dist="38100" dir="2700000" algn="tl">
                    <a:srgbClr val="000000">
                      <a:alpha val="43137"/>
                    </a:srgbClr>
                  </a:outerShdw>
                </a:effectLst>
                <a:latin typeface="Century Gothic" panose="020B0502020202020204" pitchFamily="34" charset="0"/>
              </a:rPr>
              <a:t>st</a:t>
            </a:r>
            <a:r>
              <a:rPr lang="en-US" sz="4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Activity</a:t>
            </a:r>
            <a:endParaRPr lang="en-PH" sz="40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0928919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1" presetClass="exit"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1"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4" grpId="0" animBg="1"/>
      <p:bldP spid="14"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7" name="Rectangle 6"/>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FIRST SKILL</a:t>
            </a:r>
            <a:endParaRPr lang="en-PH" sz="4800" dirty="0">
              <a:latin typeface="Aharoni" panose="02010803020104030203" pitchFamily="2" charset="-79"/>
              <a:cs typeface="Aharoni" panose="02010803020104030203" pitchFamily="2" charset="-79"/>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29270"/>
            <a:ext cx="5708571" cy="5544801"/>
          </a:xfrm>
          <a:prstGeom prst="rect">
            <a:avLst/>
          </a:prstGeom>
        </p:spPr>
      </p:pic>
      <p:sp>
        <p:nvSpPr>
          <p:cNvPr id="20" name="Rectangle 19"/>
          <p:cNvSpPr/>
          <p:nvPr/>
        </p:nvSpPr>
        <p:spPr>
          <a:xfrm>
            <a:off x="504394" y="4574986"/>
            <a:ext cx="7790966" cy="1071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11500" dirty="0" smtClean="0">
                <a:solidFill>
                  <a:schemeClr val="accent4"/>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Achieving.</a:t>
            </a:r>
            <a:endParaRPr lang="en-PH" sz="11500" dirty="0">
              <a:solidFill>
                <a:schemeClr val="accent4"/>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291292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1"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images7.alphacoders.com/383/3837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863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10" name="Rectangle 9"/>
          <p:cNvSpPr/>
          <p:nvPr/>
        </p:nvSpPr>
        <p:spPr>
          <a:xfrm>
            <a:off x="1709057" y="3207549"/>
            <a:ext cx="10482943" cy="15874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Hot Potatoes</a:t>
            </a:r>
            <a:endParaRPr lang="en-PH" sz="88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15" name="Rectangle 14"/>
          <p:cNvSpPr/>
          <p:nvPr/>
        </p:nvSpPr>
        <p:spPr>
          <a:xfrm>
            <a:off x="1" y="157479"/>
            <a:ext cx="3357796" cy="71195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2</a:t>
            </a:r>
            <a:r>
              <a:rPr lang="en-US" sz="4000" b="1" baseline="30000" dirty="0" smtClean="0">
                <a:solidFill>
                  <a:schemeClr val="bg1"/>
                </a:solidFill>
                <a:effectLst>
                  <a:outerShdw blurRad="38100" dist="38100" dir="2700000" algn="tl">
                    <a:srgbClr val="000000">
                      <a:alpha val="43137"/>
                    </a:srgbClr>
                  </a:outerShdw>
                </a:effectLst>
                <a:latin typeface="Century Gothic" panose="020B0502020202020204" pitchFamily="34" charset="0"/>
              </a:rPr>
              <a:t>nd</a:t>
            </a:r>
            <a:r>
              <a:rPr lang="en-US" sz="4000" b="1"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en-US" sz="4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Activity</a:t>
            </a:r>
            <a:endParaRPr lang="en-PH" sz="40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6653389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1" presetClass="exit"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1"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5" grpId="0" animBg="1"/>
      <p:bldP spid="15"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7" name="Rectangle 6"/>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SECOND SKILL</a:t>
            </a:r>
            <a:endParaRPr lang="en-PH" sz="4800" dirty="0">
              <a:latin typeface="Aharoni" panose="02010803020104030203" pitchFamily="2" charset="-79"/>
              <a:cs typeface="Aharoni" panose="02010803020104030203" pitchFamily="2" charset="-79"/>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5522" y="239817"/>
            <a:ext cx="6566757" cy="6378366"/>
          </a:xfrm>
          <a:prstGeom prst="rect">
            <a:avLst/>
          </a:prstGeom>
        </p:spPr>
      </p:pic>
      <p:sp>
        <p:nvSpPr>
          <p:cNvPr id="20" name="Rectangle 19"/>
          <p:cNvSpPr/>
          <p:nvPr/>
        </p:nvSpPr>
        <p:spPr>
          <a:xfrm>
            <a:off x="504394" y="4574986"/>
            <a:ext cx="10849406" cy="1071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8800" dirty="0" smtClean="0">
                <a:solidFill>
                  <a:schemeClr val="accent4"/>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CONNECTING.</a:t>
            </a:r>
            <a:endParaRPr lang="en-PH" sz="8800" dirty="0">
              <a:solidFill>
                <a:schemeClr val="accent4"/>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7055161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1"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7" name="Rectangle 6"/>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THIRD SKILL</a:t>
            </a:r>
            <a:endParaRPr lang="en-PH" sz="4800" dirty="0">
              <a:latin typeface="Aharoni" panose="02010803020104030203" pitchFamily="2" charset="-79"/>
              <a:cs typeface="Aharoni" panose="02010803020104030203" pitchFamily="2" charset="-79"/>
            </a:endParaRPr>
          </a:p>
        </p:txBody>
      </p:sp>
      <p:sp>
        <p:nvSpPr>
          <p:cNvPr id="20" name="Rectangle 19"/>
          <p:cNvSpPr/>
          <p:nvPr/>
        </p:nvSpPr>
        <p:spPr>
          <a:xfrm>
            <a:off x="504394" y="4574986"/>
            <a:ext cx="10849406" cy="1071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8800" dirty="0" smtClean="0">
                <a:solidFill>
                  <a:schemeClr val="accent4"/>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THRIVING.</a:t>
            </a:r>
            <a:endParaRPr lang="en-PH" sz="8800" dirty="0">
              <a:solidFill>
                <a:schemeClr val="accent4"/>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4230" y="469113"/>
            <a:ext cx="6094620" cy="5919774"/>
          </a:xfrm>
          <a:prstGeom prst="rect">
            <a:avLst/>
          </a:prstGeom>
        </p:spPr>
      </p:pic>
    </p:spTree>
    <p:extLst>
      <p:ext uri="{BB962C8B-B14F-4D97-AF65-F5344CB8AC3E}">
        <p14:creationId xmlns:p14="http://schemas.microsoft.com/office/powerpoint/2010/main" val="1080786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1"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01599" y="6271731"/>
            <a:ext cx="4113665" cy="461665"/>
          </a:xfrm>
          <a:prstGeom prst="rect">
            <a:avLst/>
          </a:prstGeom>
          <a:noFill/>
        </p:spPr>
        <p:txBody>
          <a:bodyPr wrap="square" rtlCol="0">
            <a:spAutoFit/>
          </a:bodyPr>
          <a:lstStyle/>
          <a:p>
            <a:r>
              <a:rPr lang="en-PH" sz="2400" b="1" dirty="0" smtClean="0">
                <a:solidFill>
                  <a:schemeClr val="bg1"/>
                </a:solidFill>
              </a:rPr>
              <a:t>THIRD SKILL LESSON</a:t>
            </a:r>
            <a:endParaRPr lang="en-PH" sz="2400" b="1" dirty="0">
              <a:solidFill>
                <a:schemeClr val="bg1"/>
              </a:solidFill>
            </a:endParaRPr>
          </a:p>
        </p:txBody>
      </p:sp>
      <p:sp>
        <p:nvSpPr>
          <p:cNvPr id="5" name="Rectangle 4"/>
          <p:cNvSpPr/>
          <p:nvPr/>
        </p:nvSpPr>
        <p:spPr>
          <a:xfrm>
            <a:off x="1556816" y="1972609"/>
            <a:ext cx="9078368" cy="2123658"/>
          </a:xfrm>
          <a:prstGeom prst="rect">
            <a:avLst/>
          </a:prstGeom>
        </p:spPr>
        <p:txBody>
          <a:bodyPr wrap="square">
            <a:spAutoFit/>
          </a:bodyPr>
          <a:lstStyle/>
          <a:p>
            <a:pPr algn="ctr"/>
            <a:r>
              <a:rPr lang="en-US" sz="4400" b="1" dirty="0">
                <a:solidFill>
                  <a:schemeClr val="bg1"/>
                </a:solidFill>
              </a:rPr>
              <a:t>THRIVING is when you exercise your skills to its highest potentials and share it to others.</a:t>
            </a:r>
            <a:endParaRPr lang="en-PH" sz="4400" b="1" dirty="0">
              <a:solidFill>
                <a:schemeClr val="bg1"/>
              </a:solidFill>
            </a:endParaRPr>
          </a:p>
        </p:txBody>
      </p:sp>
      <p:sp>
        <p:nvSpPr>
          <p:cNvPr id="17" name="Rectangle 16"/>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THRIVING.</a:t>
            </a:r>
            <a:endParaRPr lang="en-PH" sz="4800" dirty="0">
              <a:latin typeface="Aharoni" panose="02010803020104030203" pitchFamily="2" charset="-79"/>
              <a:cs typeface="Aharoni" panose="02010803020104030203" pitchFamily="2" charset="-79"/>
            </a:endParaRPr>
          </a:p>
        </p:txBody>
      </p:sp>
      <p:grpSp>
        <p:nvGrpSpPr>
          <p:cNvPr id="8" name="Group 7"/>
          <p:cNvGrpSpPr/>
          <p:nvPr/>
        </p:nvGrpSpPr>
        <p:grpSpPr>
          <a:xfrm>
            <a:off x="3747431" y="4718275"/>
            <a:ext cx="4971274" cy="1133856"/>
            <a:chOff x="4139317" y="4692150"/>
            <a:chExt cx="4971274" cy="113385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6735" y="4692150"/>
              <a:ext cx="1133856" cy="113385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8183" y="4692150"/>
              <a:ext cx="1133856" cy="1133856"/>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08750" y="4692150"/>
              <a:ext cx="1133856" cy="1133856"/>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39317" y="4692150"/>
              <a:ext cx="1133856" cy="1133856"/>
            </a:xfrm>
            <a:prstGeom prst="rect">
              <a:avLst/>
            </a:prstGeom>
          </p:spPr>
        </p:pic>
      </p:grpSp>
    </p:spTree>
    <p:extLst>
      <p:ext uri="{BB962C8B-B14F-4D97-AF65-F5344CB8AC3E}">
        <p14:creationId xmlns:p14="http://schemas.microsoft.com/office/powerpoint/2010/main" val="1481859370"/>
      </p:ext>
    </p:extLst>
  </p:cSld>
  <p:clrMapOvr>
    <a:masterClrMapping/>
  </p:clrMapOvr>
  <p:transition spd="med">
    <p:pull/>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01599" y="6271731"/>
            <a:ext cx="4113665" cy="461665"/>
          </a:xfrm>
          <a:prstGeom prst="rect">
            <a:avLst/>
          </a:prstGeom>
          <a:noFill/>
        </p:spPr>
        <p:txBody>
          <a:bodyPr wrap="square" rtlCol="0">
            <a:spAutoFit/>
          </a:bodyPr>
          <a:lstStyle/>
          <a:p>
            <a:r>
              <a:rPr lang="en-PH" sz="2400" b="1" dirty="0">
                <a:solidFill>
                  <a:schemeClr val="bg1"/>
                </a:solidFill>
              </a:rPr>
              <a:t>THIRD SKILL LESSON</a:t>
            </a:r>
          </a:p>
        </p:txBody>
      </p:sp>
      <p:sp>
        <p:nvSpPr>
          <p:cNvPr id="24" name="TextBox 23"/>
          <p:cNvSpPr txBox="1"/>
          <p:nvPr/>
        </p:nvSpPr>
        <p:spPr>
          <a:xfrm>
            <a:off x="495602" y="3127459"/>
            <a:ext cx="6250899" cy="1015663"/>
          </a:xfrm>
          <a:prstGeom prst="rect">
            <a:avLst/>
          </a:prstGeom>
          <a:noFill/>
        </p:spPr>
        <p:txBody>
          <a:bodyPr wrap="square" rtlCol="0">
            <a:spAutoFit/>
          </a:bodyPr>
          <a:lstStyle/>
          <a:p>
            <a:pPr algn="ctr"/>
            <a:r>
              <a:rPr lang="en-PH" sz="6000" b="1" dirty="0" smtClean="0">
                <a:solidFill>
                  <a:srgbClr val="FFFF00"/>
                </a:solidFill>
                <a:effectLst>
                  <a:outerShdw blurRad="38100" dist="38100" dir="2700000" algn="tl">
                    <a:srgbClr val="000000">
                      <a:alpha val="43137"/>
                    </a:srgbClr>
                  </a:outerShdw>
                </a:effectLst>
                <a:latin typeface="Century Gothic" panose="020B0502020202020204" pitchFamily="34" charset="0"/>
              </a:rPr>
              <a:t>Wellbeing</a:t>
            </a:r>
            <a:endParaRPr lang="en-PH" sz="6000" b="1" dirty="0">
              <a:solidFill>
                <a:srgbClr val="FFFF00"/>
              </a:solidFill>
              <a:effectLst>
                <a:outerShdw blurRad="38100" dist="38100" dir="2700000" algn="tl">
                  <a:srgbClr val="000000">
                    <a:alpha val="43137"/>
                  </a:srgbClr>
                </a:outerShdw>
              </a:effectLst>
              <a:latin typeface="Century Gothic" panose="020B0502020202020204" pitchFamily="34" charset="0"/>
            </a:endParaRPr>
          </a:p>
        </p:txBody>
      </p:sp>
      <p:sp>
        <p:nvSpPr>
          <p:cNvPr id="14" name="Rectangle 13"/>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THRIVING.</a:t>
            </a:r>
            <a:endParaRPr lang="en-PH" sz="4800" dirty="0">
              <a:latin typeface="Aharoni" panose="02010803020104030203" pitchFamily="2" charset="-79"/>
              <a:cs typeface="Aharoni" panose="02010803020104030203" pitchFamily="2" charset="-79"/>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7805" y="1452562"/>
            <a:ext cx="3952875" cy="3952875"/>
          </a:xfrm>
          <a:prstGeom prst="rect">
            <a:avLst/>
          </a:prstGeom>
        </p:spPr>
      </p:pic>
      <p:sp>
        <p:nvSpPr>
          <p:cNvPr id="15" name="Rectangle 14"/>
          <p:cNvSpPr/>
          <p:nvPr/>
        </p:nvSpPr>
        <p:spPr>
          <a:xfrm>
            <a:off x="5680072" y="110588"/>
            <a:ext cx="3855848" cy="769441"/>
          </a:xfrm>
          <a:prstGeom prst="rect">
            <a:avLst/>
          </a:prstGeom>
          <a:solidFill>
            <a:schemeClr val="accent1">
              <a:lumMod val="60000"/>
              <a:lumOff val="40000"/>
            </a:schemeClr>
          </a:solidFill>
          <a:ln>
            <a:noFill/>
          </a:ln>
        </p:spPr>
        <p:txBody>
          <a:bodyPr wrap="square">
            <a:spAutoFit/>
          </a:bodyPr>
          <a:lstStyle/>
          <a:p>
            <a:pPr algn="ctr">
              <a:tabLst>
                <a:tab pos="457200" algn="l"/>
              </a:tabLst>
            </a:pPr>
            <a:r>
              <a:rPr lang="en-US" sz="4400" kern="50" dirty="0" smtClean="0">
                <a:latin typeface="Century Gothic" panose="020B0502020202020204" pitchFamily="34" charset="0"/>
                <a:ea typeface="Calibri" panose="020F0502020204030204" pitchFamily="34" charset="0"/>
                <a:cs typeface="Times New Roman" panose="02020603050405020304" pitchFamily="18" charset="0"/>
              </a:rPr>
              <a:t>Core </a:t>
            </a:r>
            <a:r>
              <a:rPr lang="en-US" sz="4400" kern="50" dirty="0" smtClean="0">
                <a:latin typeface="Century Gothic" panose="020B0502020202020204" pitchFamily="34" charset="0"/>
                <a:ea typeface="Calibri" panose="020F0502020204030204" pitchFamily="34" charset="0"/>
                <a:cs typeface="Times New Roman" panose="02020603050405020304" pitchFamily="18" charset="0"/>
              </a:rPr>
              <a:t>Skills</a:t>
            </a:r>
            <a:endParaRPr lang="en-PH" sz="4400" kern="50" dirty="0" smtClean="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22355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2" presetClass="entr" presetSubtype="8" fill="hold" grpId="1" nodeType="withEffect">
                                  <p:stCondLst>
                                    <p:cond delay="0"/>
                                  </p:stCondLst>
                                  <p:childTnLst>
                                    <p:set>
                                      <p:cBhvr>
                                        <p:cTn id="8" dur="1" fill="hold">
                                          <p:stCondLst>
                                            <p:cond delay="0"/>
                                          </p:stCondLst>
                                        </p:cTn>
                                        <p:tgtEl>
                                          <p:spTgt spid="24"/>
                                        </p:tgtEl>
                                        <p:attrNameLst>
                                          <p:attrName>style.visibility</p:attrName>
                                        </p:attrNameLst>
                                      </p:cBhvr>
                                      <p:to>
                                        <p:strVal val="visible"/>
                                      </p:to>
                                    </p:set>
                                    <p:anim calcmode="lin" valueType="num">
                                      <p:cBhvr additive="base">
                                        <p:cTn id="9" dur="500" fill="hold"/>
                                        <p:tgtEl>
                                          <p:spTgt spid="24"/>
                                        </p:tgtEl>
                                        <p:attrNameLst>
                                          <p:attrName>ppt_x</p:attrName>
                                        </p:attrNameLst>
                                      </p:cBhvr>
                                      <p:tavLst>
                                        <p:tav tm="0">
                                          <p:val>
                                            <p:strVal val="0-#ppt_w/2"/>
                                          </p:val>
                                        </p:tav>
                                        <p:tav tm="100000">
                                          <p:val>
                                            <p:strVal val="#ppt_x"/>
                                          </p:val>
                                        </p:tav>
                                      </p:tavLst>
                                    </p:anim>
                                    <p:anim calcmode="lin" valueType="num">
                                      <p:cBhvr additive="base">
                                        <p:cTn id="10"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01599" y="6271731"/>
            <a:ext cx="4113665" cy="461665"/>
          </a:xfrm>
          <a:prstGeom prst="rect">
            <a:avLst/>
          </a:prstGeom>
          <a:noFill/>
        </p:spPr>
        <p:txBody>
          <a:bodyPr wrap="square" rtlCol="0">
            <a:spAutoFit/>
          </a:bodyPr>
          <a:lstStyle/>
          <a:p>
            <a:r>
              <a:rPr lang="en-PH" sz="2400" b="1" dirty="0">
                <a:solidFill>
                  <a:schemeClr val="bg1"/>
                </a:solidFill>
              </a:rPr>
              <a:t>THIRD SKILL LESSON</a:t>
            </a:r>
          </a:p>
        </p:txBody>
      </p:sp>
      <p:sp>
        <p:nvSpPr>
          <p:cNvPr id="24" name="TextBox 23"/>
          <p:cNvSpPr txBox="1"/>
          <p:nvPr/>
        </p:nvSpPr>
        <p:spPr>
          <a:xfrm>
            <a:off x="495602" y="3127459"/>
            <a:ext cx="6250899" cy="1015663"/>
          </a:xfrm>
          <a:prstGeom prst="rect">
            <a:avLst/>
          </a:prstGeom>
          <a:noFill/>
        </p:spPr>
        <p:txBody>
          <a:bodyPr wrap="square" rtlCol="0">
            <a:spAutoFit/>
          </a:bodyPr>
          <a:lstStyle/>
          <a:p>
            <a:pPr algn="ctr"/>
            <a:r>
              <a:rPr lang="en-PH" sz="6000" b="1" dirty="0" smtClean="0">
                <a:solidFill>
                  <a:srgbClr val="FFFF00"/>
                </a:solidFill>
                <a:effectLst>
                  <a:outerShdw blurRad="38100" dist="38100" dir="2700000" algn="tl">
                    <a:srgbClr val="000000">
                      <a:alpha val="43137"/>
                    </a:srgbClr>
                  </a:outerShdw>
                </a:effectLst>
                <a:latin typeface="Century Gothic" panose="020B0502020202020204" pitchFamily="34" charset="0"/>
              </a:rPr>
              <a:t>Drive</a:t>
            </a:r>
            <a:endParaRPr lang="en-PH" sz="6000" b="1" dirty="0">
              <a:solidFill>
                <a:srgbClr val="FFFF00"/>
              </a:solidFill>
              <a:effectLst>
                <a:outerShdw blurRad="38100" dist="38100" dir="2700000" algn="tl">
                  <a:srgbClr val="000000">
                    <a:alpha val="43137"/>
                  </a:srgbClr>
                </a:outerShdw>
              </a:effectLst>
              <a:latin typeface="Century Gothic" panose="020B0502020202020204" pitchFamily="34" charset="0"/>
            </a:endParaRPr>
          </a:p>
        </p:txBody>
      </p:sp>
      <p:sp>
        <p:nvSpPr>
          <p:cNvPr id="14" name="Rectangle 13"/>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THRIVING.</a:t>
            </a:r>
            <a:endParaRPr lang="en-PH" sz="4800" dirty="0">
              <a:latin typeface="Aharoni" panose="02010803020104030203" pitchFamily="2" charset="-79"/>
              <a:cs typeface="Aharoni" panose="02010803020104030203" pitchFamily="2" charset="-79"/>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3756" y="1452562"/>
            <a:ext cx="3952875" cy="3952875"/>
          </a:xfrm>
          <a:prstGeom prst="rect">
            <a:avLst/>
          </a:prstGeom>
        </p:spPr>
      </p:pic>
      <p:sp>
        <p:nvSpPr>
          <p:cNvPr id="16" name="Rectangle 15"/>
          <p:cNvSpPr/>
          <p:nvPr/>
        </p:nvSpPr>
        <p:spPr>
          <a:xfrm>
            <a:off x="5680072" y="110588"/>
            <a:ext cx="3855848" cy="769441"/>
          </a:xfrm>
          <a:prstGeom prst="rect">
            <a:avLst/>
          </a:prstGeom>
          <a:solidFill>
            <a:schemeClr val="accent1">
              <a:lumMod val="60000"/>
              <a:lumOff val="40000"/>
            </a:schemeClr>
          </a:solidFill>
          <a:ln>
            <a:noFill/>
          </a:ln>
        </p:spPr>
        <p:txBody>
          <a:bodyPr wrap="square">
            <a:spAutoFit/>
          </a:bodyPr>
          <a:lstStyle/>
          <a:p>
            <a:pPr algn="ctr">
              <a:tabLst>
                <a:tab pos="457200" algn="l"/>
              </a:tabLst>
            </a:pPr>
            <a:r>
              <a:rPr lang="en-US" sz="4400" kern="50" dirty="0" smtClean="0">
                <a:latin typeface="Century Gothic" panose="020B0502020202020204" pitchFamily="34" charset="0"/>
                <a:ea typeface="Calibri" panose="020F0502020204030204" pitchFamily="34" charset="0"/>
                <a:cs typeface="Times New Roman" panose="02020603050405020304" pitchFamily="18" charset="0"/>
              </a:rPr>
              <a:t>Core </a:t>
            </a:r>
            <a:r>
              <a:rPr lang="en-US" sz="4400" kern="50" dirty="0" smtClean="0">
                <a:latin typeface="Century Gothic" panose="020B0502020202020204" pitchFamily="34" charset="0"/>
                <a:ea typeface="Calibri" panose="020F0502020204030204" pitchFamily="34" charset="0"/>
                <a:cs typeface="Times New Roman" panose="02020603050405020304" pitchFamily="18" charset="0"/>
              </a:rPr>
              <a:t>Skills</a:t>
            </a:r>
            <a:endParaRPr lang="en-PH" sz="4400" kern="50" dirty="0" smtClean="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2887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2" presetClass="entr" presetSubtype="8" fill="hold" grpId="1" nodeType="withEffect">
                                  <p:stCondLst>
                                    <p:cond delay="0"/>
                                  </p:stCondLst>
                                  <p:childTnLst>
                                    <p:set>
                                      <p:cBhvr>
                                        <p:cTn id="8" dur="1" fill="hold">
                                          <p:stCondLst>
                                            <p:cond delay="0"/>
                                          </p:stCondLst>
                                        </p:cTn>
                                        <p:tgtEl>
                                          <p:spTgt spid="24"/>
                                        </p:tgtEl>
                                        <p:attrNameLst>
                                          <p:attrName>style.visibility</p:attrName>
                                        </p:attrNameLst>
                                      </p:cBhvr>
                                      <p:to>
                                        <p:strVal val="visible"/>
                                      </p:to>
                                    </p:set>
                                    <p:anim calcmode="lin" valueType="num">
                                      <p:cBhvr additive="base">
                                        <p:cTn id="9" dur="500" fill="hold"/>
                                        <p:tgtEl>
                                          <p:spTgt spid="24"/>
                                        </p:tgtEl>
                                        <p:attrNameLst>
                                          <p:attrName>ppt_x</p:attrName>
                                        </p:attrNameLst>
                                      </p:cBhvr>
                                      <p:tavLst>
                                        <p:tav tm="0">
                                          <p:val>
                                            <p:strVal val="0-#ppt_w/2"/>
                                          </p:val>
                                        </p:tav>
                                        <p:tav tm="100000">
                                          <p:val>
                                            <p:strVal val="#ppt_x"/>
                                          </p:val>
                                        </p:tav>
                                      </p:tavLst>
                                    </p:anim>
                                    <p:anim calcmode="lin" valueType="num">
                                      <p:cBhvr additive="base">
                                        <p:cTn id="10"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01599" y="6271731"/>
            <a:ext cx="4113665" cy="461665"/>
          </a:xfrm>
          <a:prstGeom prst="rect">
            <a:avLst/>
          </a:prstGeom>
          <a:noFill/>
        </p:spPr>
        <p:txBody>
          <a:bodyPr wrap="square" rtlCol="0">
            <a:spAutoFit/>
          </a:bodyPr>
          <a:lstStyle/>
          <a:p>
            <a:r>
              <a:rPr lang="en-PH" sz="2400" b="1" dirty="0">
                <a:solidFill>
                  <a:schemeClr val="bg1"/>
                </a:solidFill>
              </a:rPr>
              <a:t>THIRD SKILL LESSON</a:t>
            </a:r>
          </a:p>
        </p:txBody>
      </p:sp>
      <p:sp>
        <p:nvSpPr>
          <p:cNvPr id="24" name="TextBox 23"/>
          <p:cNvSpPr txBox="1"/>
          <p:nvPr/>
        </p:nvSpPr>
        <p:spPr>
          <a:xfrm>
            <a:off x="495602" y="3127459"/>
            <a:ext cx="6250899" cy="1015663"/>
          </a:xfrm>
          <a:prstGeom prst="rect">
            <a:avLst/>
          </a:prstGeom>
          <a:noFill/>
        </p:spPr>
        <p:txBody>
          <a:bodyPr wrap="square" rtlCol="0">
            <a:spAutoFit/>
          </a:bodyPr>
          <a:lstStyle/>
          <a:p>
            <a:pPr algn="ctr"/>
            <a:r>
              <a:rPr lang="en-PH" sz="6000" b="1" dirty="0" smtClean="0">
                <a:solidFill>
                  <a:srgbClr val="FFFF00"/>
                </a:solidFill>
                <a:effectLst>
                  <a:outerShdw blurRad="38100" dist="38100" dir="2700000" algn="tl">
                    <a:srgbClr val="000000">
                      <a:alpha val="43137"/>
                    </a:srgbClr>
                  </a:outerShdw>
                </a:effectLst>
                <a:latin typeface="Century Gothic" panose="020B0502020202020204" pitchFamily="34" charset="0"/>
              </a:rPr>
              <a:t>Efficacy</a:t>
            </a:r>
            <a:endParaRPr lang="en-PH" sz="6000" b="1" dirty="0">
              <a:solidFill>
                <a:srgbClr val="FFFF00"/>
              </a:solidFill>
              <a:effectLst>
                <a:outerShdw blurRad="38100" dist="38100" dir="2700000" algn="tl">
                  <a:srgbClr val="000000">
                    <a:alpha val="43137"/>
                  </a:srgbClr>
                </a:outerShdw>
              </a:effectLst>
              <a:latin typeface="Century Gothic" panose="020B0502020202020204" pitchFamily="34" charset="0"/>
            </a:endParaRPr>
          </a:p>
        </p:txBody>
      </p:sp>
      <p:sp>
        <p:nvSpPr>
          <p:cNvPr id="14" name="Rectangle 13"/>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THRIVING.</a:t>
            </a:r>
            <a:endParaRPr lang="en-PH" sz="4800" dirty="0">
              <a:latin typeface="Aharoni" panose="02010803020104030203" pitchFamily="2" charset="-79"/>
              <a:cs typeface="Aharoni" panose="02010803020104030203" pitchFamily="2" charset="-79"/>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2103" y="1452562"/>
            <a:ext cx="3952875" cy="3952875"/>
          </a:xfrm>
          <a:prstGeom prst="rect">
            <a:avLst/>
          </a:prstGeom>
        </p:spPr>
      </p:pic>
      <p:sp>
        <p:nvSpPr>
          <p:cNvPr id="15" name="Rectangle 14"/>
          <p:cNvSpPr/>
          <p:nvPr/>
        </p:nvSpPr>
        <p:spPr>
          <a:xfrm>
            <a:off x="5680072" y="110588"/>
            <a:ext cx="3855848" cy="769441"/>
          </a:xfrm>
          <a:prstGeom prst="rect">
            <a:avLst/>
          </a:prstGeom>
          <a:solidFill>
            <a:schemeClr val="accent1">
              <a:lumMod val="60000"/>
              <a:lumOff val="40000"/>
            </a:schemeClr>
          </a:solidFill>
          <a:ln>
            <a:noFill/>
          </a:ln>
        </p:spPr>
        <p:txBody>
          <a:bodyPr wrap="square">
            <a:spAutoFit/>
          </a:bodyPr>
          <a:lstStyle/>
          <a:p>
            <a:pPr algn="ctr">
              <a:tabLst>
                <a:tab pos="457200" algn="l"/>
              </a:tabLst>
            </a:pPr>
            <a:r>
              <a:rPr lang="en-US" sz="4400" kern="50" dirty="0" smtClean="0">
                <a:latin typeface="Century Gothic" panose="020B0502020202020204" pitchFamily="34" charset="0"/>
                <a:ea typeface="Calibri" panose="020F0502020204030204" pitchFamily="34" charset="0"/>
                <a:cs typeface="Times New Roman" panose="02020603050405020304" pitchFamily="18" charset="0"/>
              </a:rPr>
              <a:t>Core </a:t>
            </a:r>
            <a:r>
              <a:rPr lang="en-US" sz="4400" kern="50" dirty="0" smtClean="0">
                <a:latin typeface="Century Gothic" panose="020B0502020202020204" pitchFamily="34" charset="0"/>
                <a:ea typeface="Calibri" panose="020F0502020204030204" pitchFamily="34" charset="0"/>
                <a:cs typeface="Times New Roman" panose="02020603050405020304" pitchFamily="18" charset="0"/>
              </a:rPr>
              <a:t>Skills</a:t>
            </a:r>
            <a:endParaRPr lang="en-PH" sz="4400" kern="50" dirty="0" smtClean="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26202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2" presetClass="entr" presetSubtype="8" fill="hold" grpId="1" nodeType="withEffect">
                                  <p:stCondLst>
                                    <p:cond delay="0"/>
                                  </p:stCondLst>
                                  <p:childTnLst>
                                    <p:set>
                                      <p:cBhvr>
                                        <p:cTn id="8" dur="1" fill="hold">
                                          <p:stCondLst>
                                            <p:cond delay="0"/>
                                          </p:stCondLst>
                                        </p:cTn>
                                        <p:tgtEl>
                                          <p:spTgt spid="24"/>
                                        </p:tgtEl>
                                        <p:attrNameLst>
                                          <p:attrName>style.visibility</p:attrName>
                                        </p:attrNameLst>
                                      </p:cBhvr>
                                      <p:to>
                                        <p:strVal val="visible"/>
                                      </p:to>
                                    </p:set>
                                    <p:anim calcmode="lin" valueType="num">
                                      <p:cBhvr additive="base">
                                        <p:cTn id="9" dur="500" fill="hold"/>
                                        <p:tgtEl>
                                          <p:spTgt spid="24"/>
                                        </p:tgtEl>
                                        <p:attrNameLst>
                                          <p:attrName>ppt_x</p:attrName>
                                        </p:attrNameLst>
                                      </p:cBhvr>
                                      <p:tavLst>
                                        <p:tav tm="0">
                                          <p:val>
                                            <p:strVal val="0-#ppt_w/2"/>
                                          </p:val>
                                        </p:tav>
                                        <p:tav tm="100000">
                                          <p:val>
                                            <p:strVal val="#ppt_x"/>
                                          </p:val>
                                        </p:tav>
                                      </p:tavLst>
                                    </p:anim>
                                    <p:anim calcmode="lin" valueType="num">
                                      <p:cBhvr additive="base">
                                        <p:cTn id="10"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p:nvSpPr>
        <p:spPr>
          <a:xfrm>
            <a:off x="1709057" y="3207549"/>
            <a:ext cx="10482943" cy="15874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Vet on Your Baby!</a:t>
            </a:r>
            <a:endParaRPr lang="en-PH" sz="88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Tree>
    <p:extLst>
      <p:ext uri="{BB962C8B-B14F-4D97-AF65-F5344CB8AC3E}">
        <p14:creationId xmlns:p14="http://schemas.microsoft.com/office/powerpoint/2010/main" val="18986284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1"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01599" y="6271731"/>
            <a:ext cx="4113665" cy="461665"/>
          </a:xfrm>
          <a:prstGeom prst="rect">
            <a:avLst/>
          </a:prstGeom>
          <a:noFill/>
        </p:spPr>
        <p:txBody>
          <a:bodyPr wrap="square" rtlCol="0">
            <a:spAutoFit/>
          </a:bodyPr>
          <a:lstStyle/>
          <a:p>
            <a:r>
              <a:rPr lang="en-PH" sz="2400" b="1" dirty="0">
                <a:solidFill>
                  <a:schemeClr val="bg1"/>
                </a:solidFill>
              </a:rPr>
              <a:t>THIRD SKILL LESSON</a:t>
            </a:r>
          </a:p>
        </p:txBody>
      </p:sp>
      <p:sp>
        <p:nvSpPr>
          <p:cNvPr id="24" name="TextBox 23"/>
          <p:cNvSpPr txBox="1"/>
          <p:nvPr/>
        </p:nvSpPr>
        <p:spPr>
          <a:xfrm>
            <a:off x="495602" y="3127459"/>
            <a:ext cx="6250899" cy="1938992"/>
          </a:xfrm>
          <a:prstGeom prst="rect">
            <a:avLst/>
          </a:prstGeom>
          <a:noFill/>
        </p:spPr>
        <p:txBody>
          <a:bodyPr wrap="square" rtlCol="0">
            <a:spAutoFit/>
          </a:bodyPr>
          <a:lstStyle/>
          <a:p>
            <a:pPr algn="ctr"/>
            <a:r>
              <a:rPr lang="en-PH" sz="6000" b="1" dirty="0" smtClean="0">
                <a:solidFill>
                  <a:srgbClr val="FFFF00"/>
                </a:solidFill>
                <a:effectLst>
                  <a:outerShdw blurRad="38100" dist="38100" dir="2700000" algn="tl">
                    <a:srgbClr val="000000">
                      <a:alpha val="43137"/>
                    </a:srgbClr>
                  </a:outerShdw>
                </a:effectLst>
                <a:latin typeface="Century Gothic" panose="020B0502020202020204" pitchFamily="34" charset="0"/>
              </a:rPr>
              <a:t>Awareness of Self and others</a:t>
            </a:r>
            <a:endParaRPr lang="en-PH" sz="6000" b="1" dirty="0">
              <a:solidFill>
                <a:srgbClr val="FFFF00"/>
              </a:solidFill>
              <a:effectLst>
                <a:outerShdw blurRad="38100" dist="38100" dir="2700000" algn="tl">
                  <a:srgbClr val="000000">
                    <a:alpha val="43137"/>
                  </a:srgbClr>
                </a:outerShdw>
              </a:effectLst>
              <a:latin typeface="Century Gothic" panose="020B0502020202020204" pitchFamily="34" charset="0"/>
            </a:endParaRPr>
          </a:p>
        </p:txBody>
      </p:sp>
      <p:sp>
        <p:nvSpPr>
          <p:cNvPr id="14" name="Rectangle 13"/>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THRIVING.</a:t>
            </a:r>
            <a:endParaRPr lang="en-PH" sz="4800" dirty="0">
              <a:latin typeface="Aharoni" panose="02010803020104030203" pitchFamily="2" charset="-79"/>
              <a:cs typeface="Aharoni" panose="02010803020104030203" pitchFamily="2" charset="-79"/>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7595" y="1452562"/>
            <a:ext cx="3952875" cy="3952875"/>
          </a:xfrm>
          <a:prstGeom prst="rect">
            <a:avLst/>
          </a:prstGeom>
        </p:spPr>
      </p:pic>
      <p:sp>
        <p:nvSpPr>
          <p:cNvPr id="15" name="Rectangle 14"/>
          <p:cNvSpPr/>
          <p:nvPr/>
        </p:nvSpPr>
        <p:spPr>
          <a:xfrm>
            <a:off x="5680072" y="110588"/>
            <a:ext cx="3855848" cy="769441"/>
          </a:xfrm>
          <a:prstGeom prst="rect">
            <a:avLst/>
          </a:prstGeom>
          <a:solidFill>
            <a:schemeClr val="accent1">
              <a:lumMod val="60000"/>
              <a:lumOff val="40000"/>
            </a:schemeClr>
          </a:solidFill>
          <a:ln>
            <a:noFill/>
          </a:ln>
        </p:spPr>
        <p:txBody>
          <a:bodyPr wrap="square">
            <a:spAutoFit/>
          </a:bodyPr>
          <a:lstStyle/>
          <a:p>
            <a:pPr algn="ctr">
              <a:tabLst>
                <a:tab pos="457200" algn="l"/>
              </a:tabLst>
            </a:pPr>
            <a:r>
              <a:rPr lang="en-US" sz="4400" kern="50" dirty="0" smtClean="0">
                <a:latin typeface="Century Gothic" panose="020B0502020202020204" pitchFamily="34" charset="0"/>
                <a:ea typeface="Calibri" panose="020F0502020204030204" pitchFamily="34" charset="0"/>
                <a:cs typeface="Times New Roman" panose="02020603050405020304" pitchFamily="18" charset="0"/>
              </a:rPr>
              <a:t>Core </a:t>
            </a:r>
            <a:r>
              <a:rPr lang="en-US" sz="4400" kern="50" dirty="0" smtClean="0">
                <a:latin typeface="Century Gothic" panose="020B0502020202020204" pitchFamily="34" charset="0"/>
                <a:ea typeface="Calibri" panose="020F0502020204030204" pitchFamily="34" charset="0"/>
                <a:cs typeface="Times New Roman" panose="02020603050405020304" pitchFamily="18" charset="0"/>
              </a:rPr>
              <a:t>Skills</a:t>
            </a:r>
            <a:endParaRPr lang="en-PH" sz="4400" kern="50" dirty="0" smtClean="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64936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2" presetClass="entr" presetSubtype="8" fill="hold" grpId="1" nodeType="withEffect">
                                  <p:stCondLst>
                                    <p:cond delay="0"/>
                                  </p:stCondLst>
                                  <p:childTnLst>
                                    <p:set>
                                      <p:cBhvr>
                                        <p:cTn id="8" dur="1" fill="hold">
                                          <p:stCondLst>
                                            <p:cond delay="0"/>
                                          </p:stCondLst>
                                        </p:cTn>
                                        <p:tgtEl>
                                          <p:spTgt spid="24"/>
                                        </p:tgtEl>
                                        <p:attrNameLst>
                                          <p:attrName>style.visibility</p:attrName>
                                        </p:attrNameLst>
                                      </p:cBhvr>
                                      <p:to>
                                        <p:strVal val="visible"/>
                                      </p:to>
                                    </p:set>
                                    <p:anim calcmode="lin" valueType="num">
                                      <p:cBhvr additive="base">
                                        <p:cTn id="9" dur="500" fill="hold"/>
                                        <p:tgtEl>
                                          <p:spTgt spid="24"/>
                                        </p:tgtEl>
                                        <p:attrNameLst>
                                          <p:attrName>ppt_x</p:attrName>
                                        </p:attrNameLst>
                                      </p:cBhvr>
                                      <p:tavLst>
                                        <p:tav tm="0">
                                          <p:val>
                                            <p:strVal val="0-#ppt_w/2"/>
                                          </p:val>
                                        </p:tav>
                                        <p:tav tm="100000">
                                          <p:val>
                                            <p:strVal val="#ppt_x"/>
                                          </p:val>
                                        </p:tav>
                                      </p:tavLst>
                                    </p:anim>
                                    <p:anim calcmode="lin" valueType="num">
                                      <p:cBhvr additive="base">
                                        <p:cTn id="10"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01599" y="6271731"/>
            <a:ext cx="4113665" cy="461665"/>
          </a:xfrm>
          <a:prstGeom prst="rect">
            <a:avLst/>
          </a:prstGeom>
          <a:noFill/>
        </p:spPr>
        <p:txBody>
          <a:bodyPr wrap="square" rtlCol="0">
            <a:spAutoFit/>
          </a:bodyPr>
          <a:lstStyle/>
          <a:p>
            <a:r>
              <a:rPr lang="en-PH" sz="2400" b="1" dirty="0" smtClean="0">
                <a:solidFill>
                  <a:schemeClr val="bg1"/>
                </a:solidFill>
              </a:rPr>
              <a:t>THIRD SKILL LESSON</a:t>
            </a:r>
            <a:endParaRPr lang="en-PH" sz="2400" b="1" dirty="0">
              <a:solidFill>
                <a:schemeClr val="bg1"/>
              </a:solidFill>
            </a:endParaRPr>
          </a:p>
        </p:txBody>
      </p:sp>
      <p:sp>
        <p:nvSpPr>
          <p:cNvPr id="8" name="Rectangle 7"/>
          <p:cNvSpPr/>
          <p:nvPr/>
        </p:nvSpPr>
        <p:spPr>
          <a:xfrm>
            <a:off x="730533" y="1199088"/>
            <a:ext cx="10515600" cy="3785652"/>
          </a:xfrm>
          <a:prstGeom prst="rect">
            <a:avLst/>
          </a:prstGeom>
        </p:spPr>
        <p:txBody>
          <a:bodyPr wrap="square">
            <a:spAutoFit/>
          </a:bodyPr>
          <a:lstStyle/>
          <a:p>
            <a:r>
              <a:rPr lang="en-US" sz="4000" kern="50" dirty="0" smtClean="0">
                <a:solidFill>
                  <a:schemeClr val="bg1"/>
                </a:solidFill>
                <a:effectLst>
                  <a:outerShdw blurRad="38100" dist="38100" dir="2700000" algn="tl">
                    <a:srgbClr val="000000">
                      <a:alpha val="43137"/>
                    </a:srgbClr>
                  </a:outerShdw>
                </a:effectLst>
                <a:latin typeface="Century Gothic" panose="020B0502020202020204" pitchFamily="34" charset="0"/>
                <a:ea typeface="Lucida Sans Unicode" panose="020B0602030504020204" pitchFamily="34" charset="0"/>
                <a:cs typeface="Miriam Fixed" panose="020B0509050101010101" pitchFamily="49" charset="-79"/>
              </a:rPr>
              <a:t>“Let </a:t>
            </a:r>
            <a:r>
              <a:rPr lang="en-US" sz="4000" kern="50" dirty="0">
                <a:solidFill>
                  <a:schemeClr val="bg1"/>
                </a:solidFill>
                <a:effectLst>
                  <a:outerShdw blurRad="38100" dist="38100" dir="2700000" algn="tl">
                    <a:srgbClr val="000000">
                      <a:alpha val="43137"/>
                    </a:srgbClr>
                  </a:outerShdw>
                </a:effectLst>
                <a:latin typeface="Century Gothic" panose="020B0502020202020204" pitchFamily="34" charset="0"/>
                <a:ea typeface="Lucida Sans Unicode" panose="020B0602030504020204" pitchFamily="34" charset="0"/>
                <a:cs typeface="Miriam Fixed" panose="020B0509050101010101" pitchFamily="49" charset="-79"/>
              </a:rPr>
              <a:t>your legacy be how you love, how you treat people, and the light you bring to the world instead of the stuff you leave behind</a:t>
            </a:r>
            <a:r>
              <a:rPr lang="en-US" sz="4000" kern="50" dirty="0" smtClean="0">
                <a:solidFill>
                  <a:schemeClr val="bg1"/>
                </a:solidFill>
                <a:effectLst>
                  <a:outerShdw blurRad="38100" dist="38100" dir="2700000" algn="tl">
                    <a:srgbClr val="000000">
                      <a:alpha val="43137"/>
                    </a:srgbClr>
                  </a:outerShdw>
                </a:effectLst>
                <a:latin typeface="Century Gothic" panose="020B0502020202020204" pitchFamily="34" charset="0"/>
                <a:ea typeface="Lucida Sans Unicode" panose="020B0602030504020204" pitchFamily="34" charset="0"/>
                <a:cs typeface="Miriam Fixed" panose="020B0509050101010101" pitchFamily="49" charset="-79"/>
              </a:rPr>
              <a:t>.”</a:t>
            </a:r>
          </a:p>
          <a:p>
            <a:endParaRPr lang="en-US" sz="4000" kern="50" dirty="0">
              <a:solidFill>
                <a:schemeClr val="bg1"/>
              </a:solidFill>
              <a:effectLst>
                <a:outerShdw blurRad="38100" dist="38100" dir="2700000" algn="tl">
                  <a:srgbClr val="000000">
                    <a:alpha val="43137"/>
                  </a:srgbClr>
                </a:outerShdw>
              </a:effectLst>
              <a:latin typeface="Century Gothic" panose="020B0502020202020204" pitchFamily="34" charset="0"/>
              <a:cs typeface="Miriam Fixed" panose="020B0509050101010101" pitchFamily="49" charset="-79"/>
            </a:endParaRPr>
          </a:p>
          <a:p>
            <a:pPr algn="r"/>
            <a:r>
              <a:rPr lang="en-US" sz="4000" dirty="0" smtClean="0">
                <a:solidFill>
                  <a:schemeClr val="bg1"/>
                </a:solidFill>
              </a:rPr>
              <a:t>- Anonymous</a:t>
            </a:r>
            <a:endParaRPr lang="en-PH" sz="4000" dirty="0">
              <a:solidFill>
                <a:schemeClr val="bg1"/>
              </a:solidFill>
              <a:effectLst>
                <a:outerShdw blurRad="38100" dist="38100" dir="2700000" algn="tl">
                  <a:srgbClr val="000000">
                    <a:alpha val="43137"/>
                  </a:srgbClr>
                </a:outerShdw>
              </a:effectLst>
              <a:latin typeface="Century Gothic" panose="020B0502020202020204" pitchFamily="34" charset="0"/>
              <a:cs typeface="Miriam Fixed" panose="020B0509050101010101" pitchFamily="49" charset="-79"/>
            </a:endParaRPr>
          </a:p>
        </p:txBody>
      </p:sp>
      <p:sp>
        <p:nvSpPr>
          <p:cNvPr id="21" name="Rectangle 20"/>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THRIVING.</a:t>
            </a:r>
            <a:endParaRPr lang="en-PH" sz="4800" dirty="0">
              <a:latin typeface="Aharoni" panose="02010803020104030203" pitchFamily="2" charset="-79"/>
              <a:cs typeface="Aharoni" panose="02010803020104030203" pitchFamily="2" charset="-79"/>
            </a:endParaRPr>
          </a:p>
        </p:txBody>
      </p:sp>
      <p:grpSp>
        <p:nvGrpSpPr>
          <p:cNvPr id="22" name="Group 21"/>
          <p:cNvGrpSpPr/>
          <p:nvPr/>
        </p:nvGrpSpPr>
        <p:grpSpPr>
          <a:xfrm>
            <a:off x="3610363" y="4750345"/>
            <a:ext cx="4971274" cy="1133856"/>
            <a:chOff x="4139317" y="4692150"/>
            <a:chExt cx="4971274" cy="1133856"/>
          </a:xfrm>
        </p:grpSpPr>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6735" y="4692150"/>
              <a:ext cx="1133856" cy="1133856"/>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8183" y="4692150"/>
              <a:ext cx="1133856" cy="1133856"/>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08750" y="4692150"/>
              <a:ext cx="1133856" cy="1133856"/>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39317" y="4692150"/>
              <a:ext cx="1133856" cy="1133856"/>
            </a:xfrm>
            <a:prstGeom prst="rect">
              <a:avLst/>
            </a:prstGeom>
          </p:spPr>
        </p:pic>
      </p:grpSp>
    </p:spTree>
    <p:extLst>
      <p:ext uri="{BB962C8B-B14F-4D97-AF65-F5344CB8AC3E}">
        <p14:creationId xmlns:p14="http://schemas.microsoft.com/office/powerpoint/2010/main" val="3955451988"/>
      </p:ext>
    </p:extLst>
  </p:cSld>
  <p:clrMapOvr>
    <a:masterClrMapping/>
  </p:clrMapOvr>
  <p:transition spd="med">
    <p:pull/>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01599" y="6271731"/>
            <a:ext cx="4113665" cy="461665"/>
          </a:xfrm>
          <a:prstGeom prst="rect">
            <a:avLst/>
          </a:prstGeom>
          <a:noFill/>
        </p:spPr>
        <p:txBody>
          <a:bodyPr wrap="square" rtlCol="0">
            <a:spAutoFit/>
          </a:bodyPr>
          <a:lstStyle/>
          <a:p>
            <a:r>
              <a:rPr lang="en-PH" sz="2400" b="1" dirty="0">
                <a:solidFill>
                  <a:schemeClr val="bg1"/>
                </a:solidFill>
              </a:rPr>
              <a:t>THIRD SKILL LESSON</a:t>
            </a:r>
          </a:p>
        </p:txBody>
      </p:sp>
      <p:sp>
        <p:nvSpPr>
          <p:cNvPr id="5" name="Rectangle 4"/>
          <p:cNvSpPr/>
          <p:nvPr/>
        </p:nvSpPr>
        <p:spPr>
          <a:xfrm>
            <a:off x="534507" y="2273482"/>
            <a:ext cx="7065506" cy="1369606"/>
          </a:xfrm>
          <a:prstGeom prst="rect">
            <a:avLst/>
          </a:prstGeom>
        </p:spPr>
        <p:txBody>
          <a:bodyPr wrap="square">
            <a:spAutoFit/>
          </a:bodyPr>
          <a:lstStyle/>
          <a:p>
            <a:r>
              <a:rPr lang="en-US" sz="4800" b="1" dirty="0">
                <a:solidFill>
                  <a:schemeClr val="bg1"/>
                </a:solidFill>
                <a:latin typeface="Century Gothic" panose="020B0502020202020204" pitchFamily="34" charset="0"/>
              </a:rPr>
              <a:t>K-Pack – </a:t>
            </a:r>
            <a:r>
              <a:rPr lang="en-US" sz="4800" b="1" dirty="0" smtClean="0">
                <a:solidFill>
                  <a:schemeClr val="bg1"/>
                </a:solidFill>
                <a:latin typeface="Century Gothic" panose="020B0502020202020204" pitchFamily="34" charset="0"/>
              </a:rPr>
              <a:t>Pencil </a:t>
            </a:r>
            <a:r>
              <a:rPr lang="en-US" sz="4800" b="1" dirty="0">
                <a:solidFill>
                  <a:schemeClr val="bg1"/>
                </a:solidFill>
                <a:latin typeface="Century Gothic" panose="020B0502020202020204" pitchFamily="34" charset="0"/>
              </a:rPr>
              <a:t>Inside</a:t>
            </a:r>
            <a:r>
              <a:rPr lang="en-US" sz="4800" dirty="0" smtClean="0">
                <a:solidFill>
                  <a:schemeClr val="bg1"/>
                </a:solidFill>
                <a:latin typeface="Century Gothic" panose="020B0502020202020204" pitchFamily="34" charset="0"/>
              </a:rPr>
              <a:t>.</a:t>
            </a:r>
          </a:p>
          <a:p>
            <a:pPr>
              <a:lnSpc>
                <a:spcPts val="4200"/>
              </a:lnSpc>
            </a:pPr>
            <a:r>
              <a:rPr lang="en-US" sz="2400" dirty="0" smtClean="0">
                <a:solidFill>
                  <a:schemeClr val="bg1"/>
                </a:solidFill>
                <a:latin typeface="Century Gothic" panose="020B0502020202020204" pitchFamily="34" charset="0"/>
              </a:rPr>
              <a:t>A </a:t>
            </a:r>
            <a:r>
              <a:rPr lang="en-US" sz="2400" dirty="0">
                <a:solidFill>
                  <a:schemeClr val="bg1"/>
                </a:solidFill>
                <a:latin typeface="Century Gothic" panose="020B0502020202020204" pitchFamily="34" charset="0"/>
              </a:rPr>
              <a:t>pencil is a writing utensil. </a:t>
            </a:r>
            <a:endParaRPr lang="en-PH" sz="2400" dirty="0">
              <a:solidFill>
                <a:schemeClr val="bg1"/>
              </a:solidFill>
              <a:latin typeface="Century Gothic" panose="020B0502020202020204" pitchFamily="34" charset="0"/>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8690" y="4809716"/>
            <a:ext cx="1133856" cy="1133856"/>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0138" y="4809716"/>
            <a:ext cx="1133856" cy="1133856"/>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0705" y="4809716"/>
            <a:ext cx="1133856" cy="1133856"/>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1272" y="4809716"/>
            <a:ext cx="1133856" cy="1133856"/>
          </a:xfrm>
          <a:prstGeom prst="rect">
            <a:avLst/>
          </a:prstGeom>
        </p:spPr>
      </p:pic>
      <p:sp>
        <p:nvSpPr>
          <p:cNvPr id="25" name="Rectangle 24"/>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THRIVING.</a:t>
            </a:r>
            <a:endParaRPr lang="en-PH" sz="4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272493594"/>
      </p:ext>
    </p:extLst>
  </p:cSld>
  <p:clrMapOvr>
    <a:masterClrMapping/>
  </p:clrMapOvr>
  <p:transition spd="med">
    <p:pull/>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01599" y="6271731"/>
            <a:ext cx="4113665" cy="461665"/>
          </a:xfrm>
          <a:prstGeom prst="rect">
            <a:avLst/>
          </a:prstGeom>
          <a:noFill/>
        </p:spPr>
        <p:txBody>
          <a:bodyPr wrap="square" rtlCol="0">
            <a:spAutoFit/>
          </a:bodyPr>
          <a:lstStyle/>
          <a:p>
            <a:r>
              <a:rPr lang="en-PH" sz="2400" b="1" dirty="0">
                <a:solidFill>
                  <a:schemeClr val="bg1"/>
                </a:solidFill>
              </a:rPr>
              <a:t>THIRD SKILL LESSON</a:t>
            </a:r>
          </a:p>
        </p:txBody>
      </p:sp>
      <p:sp>
        <p:nvSpPr>
          <p:cNvPr id="5" name="Rectangle 4"/>
          <p:cNvSpPr/>
          <p:nvPr/>
        </p:nvSpPr>
        <p:spPr>
          <a:xfrm>
            <a:off x="546877" y="2020820"/>
            <a:ext cx="7065506" cy="2785378"/>
          </a:xfrm>
          <a:prstGeom prst="rect">
            <a:avLst/>
          </a:prstGeom>
        </p:spPr>
        <p:txBody>
          <a:bodyPr wrap="square">
            <a:spAutoFit/>
          </a:bodyPr>
          <a:lstStyle/>
          <a:p>
            <a:pPr>
              <a:lnSpc>
                <a:spcPts val="4200"/>
              </a:lnSpc>
            </a:pPr>
            <a:r>
              <a:rPr lang="en-US" sz="2800" b="1" dirty="0" smtClean="0">
                <a:solidFill>
                  <a:schemeClr val="bg1"/>
                </a:solidFill>
                <a:latin typeface="Century Gothic" panose="020B0502020202020204" pitchFamily="34" charset="0"/>
              </a:rPr>
              <a:t>It </a:t>
            </a:r>
            <a:r>
              <a:rPr lang="en-US" sz="2800" b="1" dirty="0">
                <a:solidFill>
                  <a:schemeClr val="bg1"/>
                </a:solidFill>
                <a:latin typeface="Century Gothic" panose="020B0502020202020204" pitchFamily="34" charset="0"/>
              </a:rPr>
              <a:t>leaves a mark. Leave a mark (a legacy) in this world. You can start at your young age now by sharing your talents and abilities to others.</a:t>
            </a:r>
            <a:endParaRPr lang="en-PH" sz="2800" b="1" dirty="0">
              <a:solidFill>
                <a:schemeClr val="bg1"/>
              </a:solidFill>
              <a:latin typeface="Century Gothic" panose="020B0502020202020204" pitchFamily="34" charset="0"/>
            </a:endParaRPr>
          </a:p>
          <a:p>
            <a:pPr>
              <a:lnSpc>
                <a:spcPts val="4200"/>
              </a:lnSpc>
            </a:pPr>
            <a:endParaRPr lang="en-PH" sz="2800" b="1" dirty="0">
              <a:solidFill>
                <a:schemeClr val="bg1"/>
              </a:solidFill>
              <a:latin typeface="Century Gothic" panose="020B0502020202020204" pitchFamily="34" charset="0"/>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8690" y="4809716"/>
            <a:ext cx="1133856" cy="1133856"/>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0138" y="4809716"/>
            <a:ext cx="1133856" cy="1133856"/>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0705" y="4809716"/>
            <a:ext cx="1133856" cy="1133856"/>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1272" y="4809716"/>
            <a:ext cx="1133856" cy="1133856"/>
          </a:xfrm>
          <a:prstGeom prst="rect">
            <a:avLst/>
          </a:prstGeom>
        </p:spPr>
      </p:pic>
      <p:sp>
        <p:nvSpPr>
          <p:cNvPr id="16" name="Rectangle 15"/>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THRIVING.</a:t>
            </a:r>
            <a:endParaRPr lang="en-PH" sz="4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977980006"/>
      </p:ext>
    </p:extLst>
  </p:cSld>
  <p:clrMapOvr>
    <a:masterClrMapping/>
  </p:clrMapOvr>
  <p:transition spd="med">
    <p:pull/>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2252"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1270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14299" y="6271731"/>
            <a:ext cx="4113665" cy="461665"/>
          </a:xfrm>
          <a:prstGeom prst="rect">
            <a:avLst/>
          </a:prstGeom>
          <a:noFill/>
        </p:spPr>
        <p:txBody>
          <a:bodyPr wrap="square" rtlCol="0">
            <a:spAutoFit/>
          </a:bodyPr>
          <a:lstStyle/>
          <a:p>
            <a:r>
              <a:rPr lang="en-PH" sz="2400" b="1" dirty="0" smtClean="0">
                <a:solidFill>
                  <a:schemeClr val="bg1"/>
                </a:solidFill>
              </a:rPr>
              <a:t>THIRD SKILL LESSON</a:t>
            </a:r>
            <a:endParaRPr lang="en-PH" sz="2400" b="1" dirty="0">
              <a:solidFill>
                <a:schemeClr val="bg1"/>
              </a:solidFill>
            </a:endParaRPr>
          </a:p>
        </p:txBody>
      </p:sp>
      <p:sp>
        <p:nvSpPr>
          <p:cNvPr id="7" name="Rectangle 6"/>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a:latin typeface="Aharoni" panose="02010803020104030203" pitchFamily="2" charset="-79"/>
                <a:cs typeface="Aharoni" panose="02010803020104030203" pitchFamily="2" charset="-79"/>
              </a:rPr>
              <a:t> </a:t>
            </a:r>
            <a:r>
              <a:rPr lang="en-PH" sz="4800" dirty="0" smtClean="0">
                <a:latin typeface="Aharoni" panose="02010803020104030203" pitchFamily="2" charset="-79"/>
                <a:cs typeface="Aharoni" panose="02010803020104030203" pitchFamily="2" charset="-79"/>
              </a:rPr>
              <a:t>STOMP THE YARD</a:t>
            </a:r>
            <a:endParaRPr lang="en-PH" sz="4800" dirty="0">
              <a:latin typeface="Aharoni" panose="02010803020104030203" pitchFamily="2" charset="-79"/>
              <a:cs typeface="Aharoni" panose="02010803020104030203" pitchFamily="2" charset="-79"/>
            </a:endParaRPr>
          </a:p>
        </p:txBody>
      </p:sp>
      <p:sp>
        <p:nvSpPr>
          <p:cNvPr id="8" name="TextBox 7"/>
          <p:cNvSpPr txBox="1"/>
          <p:nvPr/>
        </p:nvSpPr>
        <p:spPr>
          <a:xfrm>
            <a:off x="3082018" y="2547673"/>
            <a:ext cx="6027964" cy="1107996"/>
          </a:xfrm>
          <a:prstGeom prst="rect">
            <a:avLst/>
          </a:prstGeom>
          <a:noFill/>
        </p:spPr>
        <p:txBody>
          <a:bodyPr wrap="square" rtlCol="0">
            <a:spAutoFit/>
          </a:bodyPr>
          <a:lstStyle/>
          <a:p>
            <a:pPr algn="ctr"/>
            <a:r>
              <a:rPr lang="en-PH" sz="6600" b="1" dirty="0" smtClean="0">
                <a:solidFill>
                  <a:srgbClr val="FFC000"/>
                </a:solidFill>
              </a:rPr>
              <a:t>THRIVING</a:t>
            </a:r>
            <a:endParaRPr lang="en-PH" sz="6600" b="1" dirty="0">
              <a:solidFill>
                <a:srgbClr val="FFC000"/>
              </a:solidFill>
            </a:endParaRPr>
          </a:p>
        </p:txBody>
      </p:sp>
      <p:grpSp>
        <p:nvGrpSpPr>
          <p:cNvPr id="17" name="Group 16"/>
          <p:cNvGrpSpPr/>
          <p:nvPr/>
        </p:nvGrpSpPr>
        <p:grpSpPr>
          <a:xfrm>
            <a:off x="3610363" y="3655669"/>
            <a:ext cx="4971274" cy="1133856"/>
            <a:chOff x="4139317" y="4692150"/>
            <a:chExt cx="4971274" cy="113385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6735" y="4692150"/>
              <a:ext cx="1133856" cy="113385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8183" y="4692150"/>
              <a:ext cx="1133856" cy="1133856"/>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08750" y="4692150"/>
              <a:ext cx="1133856" cy="1133856"/>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39317" y="4692150"/>
              <a:ext cx="1133856" cy="1133856"/>
            </a:xfrm>
            <a:prstGeom prst="rect">
              <a:avLst/>
            </a:prstGeom>
          </p:spPr>
        </p:pic>
      </p:grpSp>
    </p:spTree>
    <p:extLst>
      <p:ext uri="{BB962C8B-B14F-4D97-AF65-F5344CB8AC3E}">
        <p14:creationId xmlns:p14="http://schemas.microsoft.com/office/powerpoint/2010/main" val="7055321"/>
      </p:ext>
    </p:extLst>
  </p:cSld>
  <p:clrMapOvr>
    <a:masterClrMapping/>
  </p:clrMapOvr>
  <p:transition spd="med">
    <p:pull/>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err="1" smtClean="0"/>
              <a:t>ubuka</a:t>
            </a:r>
            <a:endParaRPr lang="en-PH"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pic>
        <p:nvPicPr>
          <p:cNvPr id="9218" name="Picture 2" descr="http://7-themes.com/data_images/out/63/6988288-plants-vs-zombies-wallpap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3760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15" name="Rectangle 14"/>
          <p:cNvSpPr/>
          <p:nvPr/>
        </p:nvSpPr>
        <p:spPr>
          <a:xfrm>
            <a:off x="838200" y="-617437"/>
            <a:ext cx="11353800" cy="4255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7200" b="1" dirty="0" err="1" smtClean="0">
                <a:solidFill>
                  <a:schemeClr val="accent4">
                    <a:lumMod val="40000"/>
                    <a:lumOff val="60000"/>
                  </a:schemeClr>
                </a:solidFill>
                <a:effectLst>
                  <a:outerShdw blurRad="38100" dist="38100" dir="2700000" algn="tl">
                    <a:srgbClr val="000000">
                      <a:alpha val="43137"/>
                    </a:srgbClr>
                  </a:outerShdw>
                </a:effectLst>
                <a:latin typeface="Century Gothic" panose="020B0502020202020204" pitchFamily="34" charset="0"/>
              </a:rPr>
              <a:t>Bubuka</a:t>
            </a:r>
            <a:r>
              <a:rPr lang="en-US" sz="7200" b="1" dirty="0" smtClean="0">
                <a:solidFill>
                  <a:schemeClr val="accent4">
                    <a:lumMod val="40000"/>
                    <a:lumOff val="60000"/>
                  </a:schemeClr>
                </a:solidFill>
                <a:effectLst>
                  <a:outerShdw blurRad="38100" dist="38100" dir="2700000" algn="tl">
                    <a:srgbClr val="000000">
                      <a:alpha val="43137"/>
                    </a:srgbClr>
                  </a:outerShdw>
                </a:effectLst>
                <a:latin typeface="Century Gothic" panose="020B0502020202020204" pitchFamily="34" charset="0"/>
              </a:rPr>
              <a:t> </a:t>
            </a:r>
            <a:r>
              <a:rPr lang="en-US" sz="7200" b="1" dirty="0" err="1" smtClean="0">
                <a:solidFill>
                  <a:schemeClr val="accent4">
                    <a:lumMod val="40000"/>
                    <a:lumOff val="60000"/>
                  </a:schemeClr>
                </a:solidFill>
                <a:effectLst>
                  <a:outerShdw blurRad="38100" dist="38100" dir="2700000" algn="tl">
                    <a:srgbClr val="000000">
                      <a:alpha val="43137"/>
                    </a:srgbClr>
                  </a:outerShdw>
                </a:effectLst>
                <a:latin typeface="Century Gothic" panose="020B0502020202020204" pitchFamily="34" charset="0"/>
              </a:rPr>
              <a:t>ang</a:t>
            </a:r>
            <a:r>
              <a:rPr lang="en-US" sz="7200" b="1" dirty="0" smtClean="0">
                <a:solidFill>
                  <a:schemeClr val="accent4">
                    <a:lumMod val="40000"/>
                    <a:lumOff val="60000"/>
                  </a:schemeClr>
                </a:solidFill>
                <a:effectLst>
                  <a:outerShdw blurRad="38100" dist="38100" dir="2700000" algn="tl">
                    <a:srgbClr val="000000">
                      <a:alpha val="43137"/>
                    </a:srgbClr>
                  </a:outerShdw>
                </a:effectLst>
                <a:latin typeface="Century Gothic" panose="020B0502020202020204" pitchFamily="34" charset="0"/>
              </a:rPr>
              <a:t> </a:t>
            </a:r>
            <a:r>
              <a:rPr lang="en-US" sz="7200" b="1" dirty="0" err="1" smtClean="0">
                <a:solidFill>
                  <a:schemeClr val="accent4">
                    <a:lumMod val="40000"/>
                    <a:lumOff val="60000"/>
                  </a:schemeClr>
                </a:solidFill>
                <a:effectLst>
                  <a:outerShdw blurRad="38100" dist="38100" dir="2700000" algn="tl">
                    <a:srgbClr val="000000">
                      <a:alpha val="43137"/>
                    </a:srgbClr>
                  </a:outerShdw>
                </a:effectLst>
                <a:latin typeface="Century Gothic" panose="020B0502020202020204" pitchFamily="34" charset="0"/>
              </a:rPr>
              <a:t>Bulaklak</a:t>
            </a:r>
            <a:r>
              <a:rPr lang="en-US" sz="7200" b="1" dirty="0" smtClean="0">
                <a:solidFill>
                  <a:schemeClr val="accent4">
                    <a:lumMod val="40000"/>
                    <a:lumOff val="60000"/>
                  </a:schemeClr>
                </a:solidFill>
                <a:effectLst>
                  <a:outerShdw blurRad="38100" dist="38100" dir="2700000" algn="tl">
                    <a:srgbClr val="000000">
                      <a:alpha val="43137"/>
                    </a:srgbClr>
                  </a:outerShdw>
                </a:effectLst>
                <a:latin typeface="Century Gothic" panose="020B0502020202020204" pitchFamily="34" charset="0"/>
              </a:rPr>
              <a:t> </a:t>
            </a:r>
            <a:r>
              <a:rPr lang="en-US" sz="7200" b="1" dirty="0" err="1" smtClean="0">
                <a:solidFill>
                  <a:schemeClr val="accent4">
                    <a:lumMod val="40000"/>
                    <a:lumOff val="60000"/>
                  </a:schemeClr>
                </a:solidFill>
                <a:effectLst>
                  <a:outerShdw blurRad="38100" dist="38100" dir="2700000" algn="tl">
                    <a:srgbClr val="000000">
                      <a:alpha val="43137"/>
                    </a:srgbClr>
                  </a:outerShdw>
                </a:effectLst>
                <a:latin typeface="Century Gothic" panose="020B0502020202020204" pitchFamily="34" charset="0"/>
              </a:rPr>
              <a:t>vs</a:t>
            </a:r>
            <a:r>
              <a:rPr lang="en-US" sz="7200" b="1" dirty="0" smtClean="0">
                <a:solidFill>
                  <a:schemeClr val="accent4">
                    <a:lumMod val="40000"/>
                    <a:lumOff val="60000"/>
                  </a:schemeClr>
                </a:solidFill>
                <a:effectLst>
                  <a:outerShdw blurRad="38100" dist="38100" dir="2700000" algn="tl">
                    <a:srgbClr val="000000">
                      <a:alpha val="43137"/>
                    </a:srgbClr>
                  </a:outerShdw>
                </a:effectLst>
                <a:latin typeface="Century Gothic" panose="020B0502020202020204" pitchFamily="34" charset="0"/>
              </a:rPr>
              <a:t> Zombies</a:t>
            </a:r>
            <a:endParaRPr lang="en-PH" sz="7200" b="1" dirty="0">
              <a:solidFill>
                <a:schemeClr val="accent4">
                  <a:lumMod val="40000"/>
                  <a:lumOff val="60000"/>
                </a:schemeClr>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7299852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1"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4800" b="1" dirty="0">
              <a:effectLst>
                <a:outerShdw blurRad="38100" dist="38100" dir="2700000" algn="tl">
                  <a:srgbClr val="000000">
                    <a:alpha val="43137"/>
                  </a:srgbClr>
                </a:outerShdw>
              </a:effectLst>
              <a:latin typeface="Century Gothic" panose="020B0502020202020204" pitchFamily="34" charset="0"/>
            </a:endParaRPr>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52399" y="6311811"/>
            <a:ext cx="4062865" cy="369332"/>
          </a:xfrm>
          <a:prstGeom prst="rect">
            <a:avLst/>
          </a:prstGeom>
          <a:noFill/>
        </p:spPr>
        <p:txBody>
          <a:bodyPr wrap="square" rtlCol="0">
            <a:spAutoFit/>
          </a:bodyPr>
          <a:lstStyle/>
          <a:p>
            <a:r>
              <a:rPr lang="en-PH" dirty="0" smtClean="0">
                <a:solidFill>
                  <a:schemeClr val="bg1"/>
                </a:solidFill>
              </a:rPr>
              <a:t>BUBUKA ANG BULAKLAK VS ZOMBIES</a:t>
            </a:r>
            <a:endParaRPr lang="en-PH" dirty="0">
              <a:solidFill>
                <a:schemeClr val="bg1"/>
              </a:solidFill>
            </a:endParaRPr>
          </a:p>
        </p:txBody>
      </p:sp>
      <p:sp>
        <p:nvSpPr>
          <p:cNvPr id="5" name="TextBox 4"/>
          <p:cNvSpPr txBox="1"/>
          <p:nvPr/>
        </p:nvSpPr>
        <p:spPr>
          <a:xfrm>
            <a:off x="1104900" y="1285789"/>
            <a:ext cx="9982200" cy="3631763"/>
          </a:xfrm>
          <a:prstGeom prst="rect">
            <a:avLst/>
          </a:prstGeom>
          <a:noFill/>
        </p:spPr>
        <p:txBody>
          <a:bodyPr wrap="square" rtlCol="0">
            <a:spAutoFit/>
          </a:bodyPr>
          <a:lstStyle/>
          <a:p>
            <a:pPr algn="ctr"/>
            <a:r>
              <a:rPr lang="en-US" sz="11500" b="1" dirty="0" smtClean="0">
                <a:solidFill>
                  <a:schemeClr val="bg1"/>
                </a:solidFill>
                <a:latin typeface="Century Gothic" panose="020B0502020202020204" pitchFamily="34" charset="0"/>
              </a:rPr>
              <a:t>...</a:t>
            </a:r>
            <a:r>
              <a:rPr lang="en-US" sz="11500" b="1" dirty="0">
                <a:solidFill>
                  <a:schemeClr val="bg1"/>
                </a:solidFill>
                <a:latin typeface="Century Gothic" panose="020B0502020202020204" pitchFamily="34" charset="0"/>
              </a:rPr>
              <a:t>Left Arm Edition</a:t>
            </a:r>
            <a:r>
              <a:rPr lang="en-US" sz="11500" b="1" dirty="0" smtClean="0">
                <a:solidFill>
                  <a:schemeClr val="bg1"/>
                </a:solidFill>
                <a:latin typeface="Century Gothic" panose="020B0502020202020204" pitchFamily="34" charset="0"/>
              </a:rPr>
              <a:t>...</a:t>
            </a:r>
            <a:endParaRPr lang="en-PH" sz="115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49648136"/>
      </p:ext>
    </p:extLst>
  </p:cSld>
  <p:clrMapOvr>
    <a:masterClrMapping/>
  </p:clrMapOvr>
  <p:transition spd="med">
    <p:pull/>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4800" b="1" dirty="0">
              <a:effectLst>
                <a:outerShdw blurRad="38100" dist="38100" dir="2700000" algn="tl">
                  <a:srgbClr val="000000">
                    <a:alpha val="43137"/>
                  </a:srgbClr>
                </a:outerShdw>
              </a:effectLst>
              <a:latin typeface="Century Gothic" panose="020B0502020202020204" pitchFamily="34" charset="0"/>
            </a:endParaRPr>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52400" y="6311811"/>
            <a:ext cx="5600700" cy="369332"/>
          </a:xfrm>
          <a:prstGeom prst="rect">
            <a:avLst/>
          </a:prstGeom>
          <a:noFill/>
        </p:spPr>
        <p:txBody>
          <a:bodyPr wrap="square" rtlCol="0">
            <a:spAutoFit/>
          </a:bodyPr>
          <a:lstStyle/>
          <a:p>
            <a:r>
              <a:rPr lang="en-PH" dirty="0" smtClean="0">
                <a:solidFill>
                  <a:schemeClr val="bg1"/>
                </a:solidFill>
              </a:rPr>
              <a:t>BUBUKA ANG BULAKLAK VS ZOMBIES</a:t>
            </a:r>
            <a:endParaRPr lang="en-PH" dirty="0">
              <a:solidFill>
                <a:schemeClr val="bg1"/>
              </a:solidFill>
            </a:endParaRPr>
          </a:p>
        </p:txBody>
      </p:sp>
      <p:sp>
        <p:nvSpPr>
          <p:cNvPr id="5" name="TextBox 4"/>
          <p:cNvSpPr txBox="1"/>
          <p:nvPr/>
        </p:nvSpPr>
        <p:spPr>
          <a:xfrm>
            <a:off x="1104900" y="1285789"/>
            <a:ext cx="9982200" cy="3631763"/>
          </a:xfrm>
          <a:prstGeom prst="rect">
            <a:avLst/>
          </a:prstGeom>
          <a:noFill/>
        </p:spPr>
        <p:txBody>
          <a:bodyPr wrap="square" rtlCol="0">
            <a:spAutoFit/>
          </a:bodyPr>
          <a:lstStyle/>
          <a:p>
            <a:pPr algn="ctr"/>
            <a:r>
              <a:rPr lang="en-US" sz="11500" b="1" dirty="0" smtClean="0">
                <a:solidFill>
                  <a:schemeClr val="bg1"/>
                </a:solidFill>
                <a:latin typeface="Century Gothic" panose="020B0502020202020204" pitchFamily="34" charset="0"/>
              </a:rPr>
              <a:t>...Right Leg </a:t>
            </a:r>
            <a:r>
              <a:rPr lang="en-US" sz="11500" b="1" dirty="0">
                <a:solidFill>
                  <a:schemeClr val="bg1"/>
                </a:solidFill>
                <a:latin typeface="Century Gothic" panose="020B0502020202020204" pitchFamily="34" charset="0"/>
              </a:rPr>
              <a:t>Edition</a:t>
            </a:r>
            <a:r>
              <a:rPr lang="en-US" sz="11500" b="1" dirty="0" smtClean="0">
                <a:solidFill>
                  <a:schemeClr val="bg1"/>
                </a:solidFill>
                <a:latin typeface="Century Gothic" panose="020B0502020202020204" pitchFamily="34" charset="0"/>
              </a:rPr>
              <a:t>...</a:t>
            </a:r>
            <a:endParaRPr lang="en-PH" sz="115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735081184"/>
      </p:ext>
    </p:extLst>
  </p:cSld>
  <p:clrMapOvr>
    <a:masterClrMapping/>
  </p:clrMapOvr>
  <p:transition spd="med">
    <p:pull/>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4800" b="1" dirty="0">
              <a:effectLst>
                <a:outerShdw blurRad="38100" dist="38100" dir="2700000" algn="tl">
                  <a:srgbClr val="000000">
                    <a:alpha val="43137"/>
                  </a:srgbClr>
                </a:outerShdw>
              </a:effectLst>
              <a:latin typeface="Century Gothic" panose="020B0502020202020204" pitchFamily="34" charset="0"/>
            </a:endParaRPr>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52400" y="6311811"/>
            <a:ext cx="6235700" cy="369332"/>
          </a:xfrm>
          <a:prstGeom prst="rect">
            <a:avLst/>
          </a:prstGeom>
          <a:noFill/>
        </p:spPr>
        <p:txBody>
          <a:bodyPr wrap="square" rtlCol="0">
            <a:spAutoFit/>
          </a:bodyPr>
          <a:lstStyle/>
          <a:p>
            <a:r>
              <a:rPr lang="en-PH" dirty="0" smtClean="0">
                <a:solidFill>
                  <a:schemeClr val="bg1"/>
                </a:solidFill>
              </a:rPr>
              <a:t>BUBUKA ANG BULAKLAK VS ZOMBIES</a:t>
            </a:r>
            <a:endParaRPr lang="en-PH" dirty="0">
              <a:solidFill>
                <a:schemeClr val="bg1"/>
              </a:solidFill>
            </a:endParaRPr>
          </a:p>
        </p:txBody>
      </p:sp>
      <p:sp>
        <p:nvSpPr>
          <p:cNvPr id="5" name="TextBox 4"/>
          <p:cNvSpPr txBox="1"/>
          <p:nvPr/>
        </p:nvSpPr>
        <p:spPr>
          <a:xfrm>
            <a:off x="1104900" y="1285789"/>
            <a:ext cx="9982200" cy="3631763"/>
          </a:xfrm>
          <a:prstGeom prst="rect">
            <a:avLst/>
          </a:prstGeom>
          <a:noFill/>
        </p:spPr>
        <p:txBody>
          <a:bodyPr wrap="square" rtlCol="0">
            <a:spAutoFit/>
          </a:bodyPr>
          <a:lstStyle/>
          <a:p>
            <a:pPr algn="ctr"/>
            <a:r>
              <a:rPr lang="en-US" sz="11500" b="1" dirty="0" smtClean="0">
                <a:solidFill>
                  <a:schemeClr val="bg1"/>
                </a:solidFill>
                <a:latin typeface="Century Gothic" panose="020B0502020202020204" pitchFamily="34" charset="0"/>
              </a:rPr>
              <a:t>...Left Leg </a:t>
            </a:r>
            <a:r>
              <a:rPr lang="en-US" sz="11500" b="1" dirty="0">
                <a:solidFill>
                  <a:schemeClr val="bg1"/>
                </a:solidFill>
                <a:latin typeface="Century Gothic" panose="020B0502020202020204" pitchFamily="34" charset="0"/>
              </a:rPr>
              <a:t>Edition</a:t>
            </a:r>
            <a:r>
              <a:rPr lang="en-US" sz="11500" b="1" dirty="0" smtClean="0">
                <a:solidFill>
                  <a:schemeClr val="bg1"/>
                </a:solidFill>
                <a:latin typeface="Century Gothic" panose="020B0502020202020204" pitchFamily="34" charset="0"/>
              </a:rPr>
              <a:t>...</a:t>
            </a:r>
            <a:endParaRPr lang="en-PH" sz="115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84349965"/>
      </p:ext>
    </p:extLst>
  </p:cSld>
  <p:clrMapOvr>
    <a:masterClrMapping/>
  </p:clrMapOvr>
  <p:transition spd="med">
    <p:pull/>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4800" b="1" dirty="0">
              <a:effectLst>
                <a:outerShdw blurRad="38100" dist="38100" dir="2700000" algn="tl">
                  <a:srgbClr val="000000">
                    <a:alpha val="43137"/>
                  </a:srgbClr>
                </a:outerShdw>
              </a:effectLst>
              <a:latin typeface="Century Gothic" panose="020B0502020202020204" pitchFamily="34" charset="0"/>
            </a:endParaRPr>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52400" y="6311811"/>
            <a:ext cx="6121400" cy="369332"/>
          </a:xfrm>
          <a:prstGeom prst="rect">
            <a:avLst/>
          </a:prstGeom>
          <a:noFill/>
        </p:spPr>
        <p:txBody>
          <a:bodyPr wrap="square" rtlCol="0">
            <a:spAutoFit/>
          </a:bodyPr>
          <a:lstStyle/>
          <a:p>
            <a:r>
              <a:rPr lang="en-PH" dirty="0" smtClean="0">
                <a:solidFill>
                  <a:schemeClr val="bg1"/>
                </a:solidFill>
              </a:rPr>
              <a:t>BUBUKA ANG BULAKLAK VS ZOMBIES</a:t>
            </a:r>
            <a:endParaRPr lang="en-PH" dirty="0">
              <a:solidFill>
                <a:schemeClr val="bg1"/>
              </a:solidFill>
            </a:endParaRPr>
          </a:p>
        </p:txBody>
      </p:sp>
      <p:sp>
        <p:nvSpPr>
          <p:cNvPr id="5" name="TextBox 4"/>
          <p:cNvSpPr txBox="1"/>
          <p:nvPr/>
        </p:nvSpPr>
        <p:spPr>
          <a:xfrm>
            <a:off x="1104900" y="1285789"/>
            <a:ext cx="9982200" cy="3631763"/>
          </a:xfrm>
          <a:prstGeom prst="rect">
            <a:avLst/>
          </a:prstGeom>
          <a:noFill/>
        </p:spPr>
        <p:txBody>
          <a:bodyPr wrap="square" rtlCol="0">
            <a:spAutoFit/>
          </a:bodyPr>
          <a:lstStyle/>
          <a:p>
            <a:pPr algn="ctr"/>
            <a:r>
              <a:rPr lang="en-US" sz="11500" b="1" dirty="0" smtClean="0">
                <a:solidFill>
                  <a:schemeClr val="bg1"/>
                </a:solidFill>
                <a:latin typeface="Century Gothic" panose="020B0502020202020204" pitchFamily="34" charset="0"/>
              </a:rPr>
              <a:t>...Whole Body Edition...</a:t>
            </a:r>
            <a:endParaRPr lang="en-PH" sz="115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7067562"/>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325" y="365125"/>
            <a:ext cx="4705350" cy="5876925"/>
          </a:xfrm>
          <a:prstGeom prst="rect">
            <a:avLst/>
          </a:prstGeom>
        </p:spPr>
      </p:pic>
      <p:sp>
        <p:nvSpPr>
          <p:cNvPr id="16" name="Rectangle 15"/>
          <p:cNvSpPr/>
          <p:nvPr/>
        </p:nvSpPr>
        <p:spPr>
          <a:xfrm>
            <a:off x="5146675" y="2889348"/>
            <a:ext cx="6786703" cy="954107"/>
          </a:xfrm>
          <a:prstGeom prst="rect">
            <a:avLst/>
          </a:prstGeom>
          <a:solidFill>
            <a:schemeClr val="accent1">
              <a:lumMod val="60000"/>
              <a:lumOff val="40000"/>
            </a:schemeClr>
          </a:solidFill>
        </p:spPr>
        <p:txBody>
          <a:bodyPr wrap="square">
            <a:spAutoFit/>
          </a:bodyPr>
          <a:lstStyle/>
          <a:p>
            <a:r>
              <a:rPr lang="en-US" sz="2800" dirty="0" smtClean="0">
                <a:effectLst>
                  <a:outerShdw blurRad="38100" dist="38100" dir="2700000" algn="tl">
                    <a:srgbClr val="000000">
                      <a:alpha val="43137"/>
                    </a:srgbClr>
                  </a:outerShdw>
                </a:effectLst>
                <a:latin typeface="Century Gothic" panose="020B0502020202020204" pitchFamily="34" charset="0"/>
              </a:rPr>
              <a:t>What </a:t>
            </a:r>
            <a:r>
              <a:rPr lang="en-US" sz="2800" dirty="0">
                <a:effectLst>
                  <a:outerShdw blurRad="38100" dist="38100" dir="2700000" algn="tl">
                    <a:srgbClr val="000000">
                      <a:alpha val="43137"/>
                    </a:srgbClr>
                  </a:outerShdw>
                </a:effectLst>
                <a:latin typeface="Century Gothic" panose="020B0502020202020204" pitchFamily="34" charset="0"/>
              </a:rPr>
              <a:t>are your ambitions, dreams and goals in life?</a:t>
            </a:r>
            <a:endParaRPr lang="en-PH" sz="2800" dirty="0">
              <a:effectLst>
                <a:outerShdw blurRad="38100" dist="38100" dir="2700000" algn="tl">
                  <a:srgbClr val="000000">
                    <a:alpha val="43137"/>
                  </a:srgbClr>
                </a:outerShdw>
              </a:effectLst>
              <a:latin typeface="Century Gothic" panose="020B0502020202020204" pitchFamily="34" charset="0"/>
            </a:endParaRPr>
          </a:p>
        </p:txBody>
      </p:sp>
      <p:sp>
        <p:nvSpPr>
          <p:cNvPr id="17" name="TextBox 16"/>
          <p:cNvSpPr txBox="1"/>
          <p:nvPr/>
        </p:nvSpPr>
        <p:spPr>
          <a:xfrm>
            <a:off x="4733732" y="1270983"/>
            <a:ext cx="5828676" cy="1569660"/>
          </a:xfrm>
          <a:prstGeom prst="rect">
            <a:avLst/>
          </a:prstGeom>
          <a:noFill/>
        </p:spPr>
        <p:txBody>
          <a:bodyPr wrap="square" rtlCol="0">
            <a:spAutoFit/>
          </a:bodyPr>
          <a:lstStyle/>
          <a:p>
            <a:r>
              <a:rPr lang="en-US" sz="96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Eagle</a:t>
            </a:r>
            <a:endParaRPr lang="en-PH" sz="96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351123498"/>
      </p:ext>
    </p:extLst>
  </p:cSld>
  <p:clrMapOvr>
    <a:masterClrMapping/>
  </p:clrMapOvr>
  <p:transition spd="med">
    <p:pull/>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265889" y="0"/>
            <a:ext cx="5926111" cy="6858000"/>
          </a:xfrm>
          <a:prstGeom prst="rect">
            <a:avLst/>
          </a:prstGeom>
          <a:solidFill>
            <a:srgbClr val="EFD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7102"/>
            <a:ext cx="6865495" cy="6916986"/>
          </a:xfrm>
          <a:prstGeom prst="rect">
            <a:avLst/>
          </a:prstGeom>
        </p:spPr>
      </p:pic>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10" name="Rectangle 9"/>
          <p:cNvSpPr/>
          <p:nvPr/>
        </p:nvSpPr>
        <p:spPr>
          <a:xfrm>
            <a:off x="1709057" y="3207549"/>
            <a:ext cx="10482943" cy="15874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Bid for Me</a:t>
            </a:r>
            <a:endParaRPr lang="en-PH" sz="88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8827196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EA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4800" b="1" dirty="0">
              <a:solidFill>
                <a:srgbClr val="F26F5B"/>
              </a:solidFill>
              <a:effectLst>
                <a:outerShdw blurRad="38100" dist="38100" dir="2700000" algn="tl">
                  <a:srgbClr val="000000">
                    <a:alpha val="43137"/>
                  </a:srgbClr>
                </a:outerShdw>
              </a:effectLst>
              <a:latin typeface="Century Gothic" panose="020B0502020202020204" pitchFamily="34" charset="0"/>
            </a:endParaRPr>
          </a:p>
        </p:txBody>
      </p:sp>
      <p:sp>
        <p:nvSpPr>
          <p:cNvPr id="2" name="Title 1"/>
          <p:cNvSpPr>
            <a:spLocks noGrp="1"/>
          </p:cNvSpPr>
          <p:nvPr>
            <p:ph type="title"/>
          </p:nvPr>
        </p:nvSpPr>
        <p:spPr/>
        <p:txBody>
          <a:bodyPr/>
          <a:lstStyle/>
          <a:p>
            <a:endParaRPr lang="en-PH"/>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52399" y="6311811"/>
            <a:ext cx="4062865" cy="369332"/>
          </a:xfrm>
          <a:prstGeom prst="rect">
            <a:avLst/>
          </a:prstGeom>
          <a:noFill/>
        </p:spPr>
        <p:txBody>
          <a:bodyPr wrap="square" rtlCol="0">
            <a:spAutoFit/>
          </a:bodyPr>
          <a:lstStyle/>
          <a:p>
            <a:r>
              <a:rPr lang="en-PH" dirty="0" smtClean="0">
                <a:solidFill>
                  <a:schemeClr val="bg1"/>
                </a:solidFill>
              </a:rPr>
              <a:t>BID VALUES</a:t>
            </a:r>
            <a:endParaRPr lang="en-PH" dirty="0">
              <a:solidFill>
                <a:schemeClr val="bg1"/>
              </a:solidFill>
            </a:endParaRPr>
          </a:p>
        </p:txBody>
      </p:sp>
      <p:sp>
        <p:nvSpPr>
          <p:cNvPr id="7" name="Rectangle 6"/>
          <p:cNvSpPr/>
          <p:nvPr/>
        </p:nvSpPr>
        <p:spPr>
          <a:xfrm>
            <a:off x="0" y="0"/>
            <a:ext cx="4407108" cy="30915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4800" b="1" dirty="0" smtClean="0"/>
              <a:t>100,000</a:t>
            </a:r>
            <a:endParaRPr lang="en-PH" sz="4800" b="1" dirty="0"/>
          </a:p>
        </p:txBody>
      </p:sp>
      <p:sp>
        <p:nvSpPr>
          <p:cNvPr id="14" name="Rectangle 13"/>
          <p:cNvSpPr/>
          <p:nvPr/>
        </p:nvSpPr>
        <p:spPr>
          <a:xfrm>
            <a:off x="7799882" y="0"/>
            <a:ext cx="4407108" cy="3091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4800" b="1" dirty="0" smtClean="0"/>
              <a:t>50,000</a:t>
            </a:r>
            <a:endParaRPr lang="en-PH" sz="4800" b="1" dirty="0"/>
          </a:p>
        </p:txBody>
      </p:sp>
      <p:sp>
        <p:nvSpPr>
          <p:cNvPr id="15" name="Rectangle 14"/>
          <p:cNvSpPr/>
          <p:nvPr/>
        </p:nvSpPr>
        <p:spPr>
          <a:xfrm>
            <a:off x="4352248" y="-3602"/>
            <a:ext cx="3447634" cy="3091576"/>
          </a:xfrm>
          <a:prstGeom prst="rect">
            <a:avLst/>
          </a:prstGeom>
          <a:solidFill>
            <a:srgbClr val="279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4800" b="1" dirty="0" smtClean="0"/>
              <a:t>70,000</a:t>
            </a:r>
            <a:endParaRPr lang="en-PH" sz="4800" b="1" dirty="0"/>
          </a:p>
        </p:txBody>
      </p:sp>
      <p:sp>
        <p:nvSpPr>
          <p:cNvPr id="19" name="Rectangle 18"/>
          <p:cNvSpPr/>
          <p:nvPr/>
        </p:nvSpPr>
        <p:spPr>
          <a:xfrm>
            <a:off x="0" y="3841084"/>
            <a:ext cx="4407108" cy="302051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4800" b="1" dirty="0" smtClean="0"/>
              <a:t>10,000</a:t>
            </a:r>
            <a:endParaRPr lang="en-PH" sz="4800" b="1" dirty="0"/>
          </a:p>
        </p:txBody>
      </p:sp>
      <p:sp>
        <p:nvSpPr>
          <p:cNvPr id="20" name="Rectangle 19"/>
          <p:cNvSpPr/>
          <p:nvPr/>
        </p:nvSpPr>
        <p:spPr>
          <a:xfrm>
            <a:off x="7799882" y="3841084"/>
            <a:ext cx="4407108" cy="302051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4800" b="1" dirty="0" smtClean="0"/>
              <a:t>125,000</a:t>
            </a:r>
            <a:endParaRPr lang="en-PH" sz="4800" b="1" dirty="0"/>
          </a:p>
        </p:txBody>
      </p:sp>
      <p:sp>
        <p:nvSpPr>
          <p:cNvPr id="21" name="Rectangle 20"/>
          <p:cNvSpPr/>
          <p:nvPr/>
        </p:nvSpPr>
        <p:spPr>
          <a:xfrm>
            <a:off x="4352248" y="3837482"/>
            <a:ext cx="3447634" cy="30205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4800" b="1" dirty="0"/>
              <a:t>5</a:t>
            </a:r>
            <a:r>
              <a:rPr lang="en-PH" sz="4800" b="1" dirty="0" smtClean="0"/>
              <a:t>,000</a:t>
            </a:r>
            <a:endParaRPr lang="en-PH" sz="4800" b="1" dirty="0"/>
          </a:p>
        </p:txBody>
      </p:sp>
      <p:sp>
        <p:nvSpPr>
          <p:cNvPr id="10" name="TextBox 9"/>
          <p:cNvSpPr txBox="1"/>
          <p:nvPr/>
        </p:nvSpPr>
        <p:spPr>
          <a:xfrm>
            <a:off x="3043003" y="3136484"/>
            <a:ext cx="5801193" cy="646331"/>
          </a:xfrm>
          <a:prstGeom prst="rect">
            <a:avLst/>
          </a:prstGeom>
          <a:noFill/>
        </p:spPr>
        <p:txBody>
          <a:bodyPr wrap="square" rtlCol="0">
            <a:spAutoFit/>
          </a:bodyPr>
          <a:lstStyle/>
          <a:p>
            <a:pPr algn="ctr"/>
            <a:r>
              <a:rPr lang="en-PH" sz="3600" b="1" dirty="0" smtClean="0">
                <a:solidFill>
                  <a:schemeClr val="bg1"/>
                </a:solidFill>
              </a:rPr>
              <a:t>20,000</a:t>
            </a:r>
            <a:endParaRPr lang="en-PH" sz="3600" b="1" dirty="0">
              <a:solidFill>
                <a:schemeClr val="bg1"/>
              </a:solidFill>
            </a:endParaRPr>
          </a:p>
        </p:txBody>
      </p:sp>
    </p:spTree>
    <p:extLst>
      <p:ext uri="{BB962C8B-B14F-4D97-AF65-F5344CB8AC3E}">
        <p14:creationId xmlns:p14="http://schemas.microsoft.com/office/powerpoint/2010/main" val="2274527812"/>
      </p:ext>
    </p:extLst>
  </p:cSld>
  <p:clrMapOvr>
    <a:masterClrMapping/>
  </p:clrMapOvr>
  <p:transition spd="med">
    <p:pull/>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7784" y="0"/>
            <a:ext cx="8814216" cy="6858000"/>
          </a:xfrm>
          <a:prstGeom prst="rect">
            <a:avLst/>
          </a:prstGeom>
        </p:spPr>
      </p:pic>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10" name="Rectangle 9"/>
          <p:cNvSpPr/>
          <p:nvPr/>
        </p:nvSpPr>
        <p:spPr>
          <a:xfrm>
            <a:off x="1709057" y="3207549"/>
            <a:ext cx="10482943" cy="15874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Tumblr</a:t>
            </a:r>
            <a:r>
              <a:rPr lang="en-US" sz="8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It To Stand</a:t>
            </a:r>
            <a:endParaRPr lang="en-PH" sz="88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14" name="Rectangle 13"/>
          <p:cNvSpPr/>
          <p:nvPr/>
        </p:nvSpPr>
        <p:spPr>
          <a:xfrm>
            <a:off x="1" y="157479"/>
            <a:ext cx="2968051" cy="71195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1</a:t>
            </a:r>
            <a:r>
              <a:rPr lang="en-US" sz="4000" b="1" baseline="30000" dirty="0" smtClean="0">
                <a:solidFill>
                  <a:schemeClr val="bg1"/>
                </a:solidFill>
                <a:effectLst>
                  <a:outerShdw blurRad="38100" dist="38100" dir="2700000" algn="tl">
                    <a:srgbClr val="000000">
                      <a:alpha val="43137"/>
                    </a:srgbClr>
                  </a:outerShdw>
                </a:effectLst>
                <a:latin typeface="Century Gothic" panose="020B0502020202020204" pitchFamily="34" charset="0"/>
              </a:rPr>
              <a:t>st</a:t>
            </a:r>
            <a:r>
              <a:rPr lang="en-US" sz="4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Activity</a:t>
            </a:r>
            <a:endParaRPr lang="en-PH" sz="40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5597469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1" presetClass="exit"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1"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4" grpId="0" animBg="1"/>
      <p:bldP spid="14" grpId="1"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7" name="Rectangle 6"/>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FIRST SKILL</a:t>
            </a:r>
            <a:endParaRPr lang="en-PH" sz="4800" dirty="0">
              <a:latin typeface="Aharoni" panose="02010803020104030203" pitchFamily="2" charset="-79"/>
              <a:cs typeface="Aharoni" panose="02010803020104030203" pitchFamily="2" charset="-79"/>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29270"/>
            <a:ext cx="5708571" cy="5544801"/>
          </a:xfrm>
          <a:prstGeom prst="rect">
            <a:avLst/>
          </a:prstGeom>
        </p:spPr>
      </p:pic>
      <p:sp>
        <p:nvSpPr>
          <p:cNvPr id="20" name="Rectangle 19"/>
          <p:cNvSpPr/>
          <p:nvPr/>
        </p:nvSpPr>
        <p:spPr>
          <a:xfrm>
            <a:off x="504394" y="4574986"/>
            <a:ext cx="7790966" cy="1071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11500" dirty="0" smtClean="0">
                <a:solidFill>
                  <a:schemeClr val="accent4"/>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Achieving.</a:t>
            </a:r>
            <a:endParaRPr lang="en-PH" sz="11500" dirty="0">
              <a:solidFill>
                <a:schemeClr val="accent4"/>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0671357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1"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images7.alphacoders.com/383/3837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863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10" name="Rectangle 9"/>
          <p:cNvSpPr/>
          <p:nvPr/>
        </p:nvSpPr>
        <p:spPr>
          <a:xfrm>
            <a:off x="1709057" y="3207549"/>
            <a:ext cx="10482943" cy="15874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Hot Potatoes</a:t>
            </a:r>
            <a:endParaRPr lang="en-PH" sz="88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15" name="Rectangle 14"/>
          <p:cNvSpPr/>
          <p:nvPr/>
        </p:nvSpPr>
        <p:spPr>
          <a:xfrm>
            <a:off x="1" y="157479"/>
            <a:ext cx="3357796" cy="71195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2</a:t>
            </a:r>
            <a:r>
              <a:rPr lang="en-US" sz="4000" b="1" baseline="30000" dirty="0" smtClean="0">
                <a:solidFill>
                  <a:schemeClr val="bg1"/>
                </a:solidFill>
                <a:effectLst>
                  <a:outerShdw blurRad="38100" dist="38100" dir="2700000" algn="tl">
                    <a:srgbClr val="000000">
                      <a:alpha val="43137"/>
                    </a:srgbClr>
                  </a:outerShdw>
                </a:effectLst>
                <a:latin typeface="Century Gothic" panose="020B0502020202020204" pitchFamily="34" charset="0"/>
              </a:rPr>
              <a:t>nd</a:t>
            </a:r>
            <a:r>
              <a:rPr lang="en-US" sz="4000" b="1"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en-US" sz="4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Activity</a:t>
            </a:r>
            <a:endParaRPr lang="en-PH" sz="40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1028131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1" presetClass="exit"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1"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5" grpId="0" animBg="1"/>
      <p:bldP spid="15" grpId="1"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7" name="Rectangle 6"/>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SECOND SKILL</a:t>
            </a:r>
            <a:endParaRPr lang="en-PH" sz="4800" dirty="0">
              <a:latin typeface="Aharoni" panose="02010803020104030203" pitchFamily="2" charset="-79"/>
              <a:cs typeface="Aharoni" panose="02010803020104030203" pitchFamily="2" charset="-79"/>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5522" y="239817"/>
            <a:ext cx="6566757" cy="6378366"/>
          </a:xfrm>
          <a:prstGeom prst="rect">
            <a:avLst/>
          </a:prstGeom>
        </p:spPr>
      </p:pic>
      <p:sp>
        <p:nvSpPr>
          <p:cNvPr id="20" name="Rectangle 19"/>
          <p:cNvSpPr/>
          <p:nvPr/>
        </p:nvSpPr>
        <p:spPr>
          <a:xfrm>
            <a:off x="504394" y="4574986"/>
            <a:ext cx="10849406" cy="1071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8800" dirty="0" smtClean="0">
                <a:solidFill>
                  <a:schemeClr val="accent4"/>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CONNECTING.</a:t>
            </a:r>
            <a:endParaRPr lang="en-PH" sz="8800" dirty="0">
              <a:solidFill>
                <a:schemeClr val="accent4"/>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150308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1"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www.wallpapersground.com/wp-content/uploads/2015/10/Heart-Shape-Candle-Wallpap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0"/>
            <a:ext cx="12192000" cy="685696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10" name="Rectangle 9"/>
          <p:cNvSpPr/>
          <p:nvPr/>
        </p:nvSpPr>
        <p:spPr>
          <a:xfrm>
            <a:off x="1709057" y="194526"/>
            <a:ext cx="10482943" cy="1587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Candle With Care</a:t>
            </a:r>
            <a:endParaRPr lang="en-PH" sz="88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8" name="Rectangle 7"/>
          <p:cNvSpPr/>
          <p:nvPr/>
        </p:nvSpPr>
        <p:spPr>
          <a:xfrm>
            <a:off x="0" y="5161529"/>
            <a:ext cx="3357796" cy="71195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3</a:t>
            </a:r>
            <a:r>
              <a:rPr lang="en-US" sz="4000" b="1" baseline="30000" dirty="0" smtClean="0">
                <a:solidFill>
                  <a:schemeClr val="bg1"/>
                </a:solidFill>
                <a:effectLst>
                  <a:outerShdw blurRad="38100" dist="38100" dir="2700000" algn="tl">
                    <a:srgbClr val="000000">
                      <a:alpha val="43137"/>
                    </a:srgbClr>
                  </a:outerShdw>
                </a:effectLst>
                <a:latin typeface="Century Gothic" panose="020B0502020202020204" pitchFamily="34" charset="0"/>
              </a:rPr>
              <a:t>rd</a:t>
            </a:r>
            <a:r>
              <a:rPr lang="en-US" sz="4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Activity</a:t>
            </a:r>
            <a:endParaRPr lang="en-PH" sz="40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3566342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1" presetClass="exit"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8" grpId="0" animBg="1"/>
      <p:bldP spid="8" grpId="1"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7" name="Rectangle 6"/>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THIRD SKILL</a:t>
            </a:r>
            <a:endParaRPr lang="en-PH" sz="4800" dirty="0">
              <a:latin typeface="Aharoni" panose="02010803020104030203" pitchFamily="2" charset="-79"/>
              <a:cs typeface="Aharoni" panose="02010803020104030203" pitchFamily="2" charset="-79"/>
            </a:endParaRPr>
          </a:p>
        </p:txBody>
      </p:sp>
      <p:sp>
        <p:nvSpPr>
          <p:cNvPr id="20" name="Rectangle 19"/>
          <p:cNvSpPr/>
          <p:nvPr/>
        </p:nvSpPr>
        <p:spPr>
          <a:xfrm>
            <a:off x="504394" y="4574986"/>
            <a:ext cx="10849406" cy="1071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8800" dirty="0" smtClean="0">
                <a:solidFill>
                  <a:schemeClr val="accent4"/>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THRIVING.</a:t>
            </a:r>
            <a:endParaRPr lang="en-PH" sz="8800" dirty="0">
              <a:solidFill>
                <a:schemeClr val="accent4"/>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4230" y="469113"/>
            <a:ext cx="6094620" cy="5919774"/>
          </a:xfrm>
          <a:prstGeom prst="rect">
            <a:avLst/>
          </a:prstGeom>
        </p:spPr>
      </p:pic>
    </p:spTree>
    <p:extLst>
      <p:ext uri="{BB962C8B-B14F-4D97-AF65-F5344CB8AC3E}">
        <p14:creationId xmlns:p14="http://schemas.microsoft.com/office/powerpoint/2010/main" val="8605106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1"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265889" y="0"/>
            <a:ext cx="5926111" cy="6858000"/>
          </a:xfrm>
          <a:prstGeom prst="rect">
            <a:avLst/>
          </a:prstGeom>
          <a:solidFill>
            <a:srgbClr val="EFD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7102"/>
            <a:ext cx="6865495" cy="6916986"/>
          </a:xfrm>
          <a:prstGeom prst="rect">
            <a:avLst/>
          </a:prstGeom>
        </p:spPr>
      </p:pic>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10" name="Rectangle 9"/>
          <p:cNvSpPr/>
          <p:nvPr/>
        </p:nvSpPr>
        <p:spPr>
          <a:xfrm>
            <a:off x="1709057" y="3207549"/>
            <a:ext cx="10482943" cy="15874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Bid for Me</a:t>
            </a:r>
            <a:endParaRPr lang="en-PH" sz="88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15" name="Rectangle 14"/>
          <p:cNvSpPr/>
          <p:nvPr/>
        </p:nvSpPr>
        <p:spPr>
          <a:xfrm>
            <a:off x="1" y="157479"/>
            <a:ext cx="3357796" cy="71195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4</a:t>
            </a:r>
            <a:r>
              <a:rPr lang="en-US" sz="4000" b="1" baseline="30000" dirty="0" smtClean="0">
                <a:solidFill>
                  <a:schemeClr val="bg1"/>
                </a:solidFill>
                <a:effectLst>
                  <a:outerShdw blurRad="38100" dist="38100" dir="2700000" algn="tl">
                    <a:srgbClr val="000000">
                      <a:alpha val="43137"/>
                    </a:srgbClr>
                  </a:outerShdw>
                </a:effectLst>
                <a:latin typeface="Century Gothic" panose="020B0502020202020204" pitchFamily="34" charset="0"/>
              </a:rPr>
              <a:t>th</a:t>
            </a:r>
            <a:r>
              <a:rPr lang="en-US" sz="4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Activity</a:t>
            </a:r>
            <a:endParaRPr lang="en-PH" sz="40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6273624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1" presetClass="exit"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1"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5" grpId="0" animBg="1"/>
      <p:bldP spid="15" grpId="1"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7" name="Rectangle 6"/>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OVERALL SKILL</a:t>
            </a:r>
            <a:endParaRPr lang="en-PH" sz="4800" dirty="0">
              <a:latin typeface="Aharoni" panose="02010803020104030203" pitchFamily="2" charset="-79"/>
              <a:cs typeface="Aharoni" panose="02010803020104030203" pitchFamily="2" charset="-79"/>
            </a:endParaRPr>
          </a:p>
        </p:txBody>
      </p:sp>
      <p:sp>
        <p:nvSpPr>
          <p:cNvPr id="20" name="Rectangle 19"/>
          <p:cNvSpPr/>
          <p:nvPr/>
        </p:nvSpPr>
        <p:spPr>
          <a:xfrm>
            <a:off x="504394" y="4574986"/>
            <a:ext cx="10849406" cy="1071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8800" dirty="0" smtClean="0">
                <a:solidFill>
                  <a:schemeClr val="accent4"/>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r>
              <a:rPr lang="en-PH" sz="8800" dirty="0" err="1" smtClean="0">
                <a:solidFill>
                  <a:schemeClr val="accent4"/>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Fulfillment</a:t>
            </a:r>
            <a:r>
              <a:rPr lang="en-PH" sz="8800" dirty="0" smtClean="0">
                <a:solidFill>
                  <a:schemeClr val="accent4"/>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t>
            </a:r>
            <a:endParaRPr lang="en-PH" sz="8800" dirty="0">
              <a:solidFill>
                <a:schemeClr val="accent4"/>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8108" y="365125"/>
            <a:ext cx="5227497" cy="5077528"/>
          </a:xfrm>
          <a:prstGeom prst="rect">
            <a:avLst/>
          </a:prstGeom>
        </p:spPr>
      </p:pic>
    </p:spTree>
    <p:extLst>
      <p:ext uri="{BB962C8B-B14F-4D97-AF65-F5344CB8AC3E}">
        <p14:creationId xmlns:p14="http://schemas.microsoft.com/office/powerpoint/2010/main" val="21203372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1"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Rectangle 2"/>
          <p:cNvSpPr/>
          <p:nvPr/>
        </p:nvSpPr>
        <p:spPr>
          <a:xfrm>
            <a:off x="4796172" y="3395366"/>
            <a:ext cx="5825681" cy="523220"/>
          </a:xfrm>
          <a:prstGeom prst="rect">
            <a:avLst/>
          </a:prstGeom>
          <a:solidFill>
            <a:schemeClr val="accent1">
              <a:lumMod val="60000"/>
              <a:lumOff val="40000"/>
            </a:schemeClr>
          </a:solidFill>
        </p:spPr>
        <p:txBody>
          <a:bodyPr wrap="square">
            <a:spAutoFit/>
          </a:bodyPr>
          <a:lstStyle/>
          <a:p>
            <a:r>
              <a:rPr lang="en-US" sz="2800" dirty="0" smtClean="0">
                <a:effectLst>
                  <a:outerShdw blurRad="38100" dist="38100" dir="2700000" algn="tl">
                    <a:srgbClr val="000000">
                      <a:alpha val="43137"/>
                    </a:srgbClr>
                  </a:outerShdw>
                </a:effectLst>
                <a:latin typeface="Century Gothic" panose="020B0502020202020204" pitchFamily="34" charset="0"/>
              </a:rPr>
              <a:t>What </a:t>
            </a:r>
            <a:r>
              <a:rPr lang="en-US" sz="2800" dirty="0">
                <a:effectLst>
                  <a:outerShdw blurRad="38100" dist="38100" dir="2700000" algn="tl">
                    <a:srgbClr val="000000">
                      <a:alpha val="43137"/>
                    </a:srgbClr>
                  </a:outerShdw>
                </a:effectLst>
                <a:latin typeface="Century Gothic" panose="020B0502020202020204" pitchFamily="34" charset="0"/>
              </a:rPr>
              <a:t>are you proud of yourself?</a:t>
            </a:r>
            <a:endParaRPr lang="en-PH" sz="2800" dirty="0">
              <a:effectLst>
                <a:outerShdw blurRad="38100" dist="38100" dir="2700000" algn="tl">
                  <a:srgbClr val="000000">
                    <a:alpha val="43137"/>
                  </a:srgbClr>
                </a:outerShdw>
              </a:effectLst>
              <a:latin typeface="Century Gothic" panose="020B05020202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275" y="2585802"/>
            <a:ext cx="4457700" cy="3758453"/>
          </a:xfrm>
          <a:prstGeom prst="rect">
            <a:avLst/>
          </a:prstGeom>
        </p:spPr>
      </p:pic>
      <p:sp>
        <p:nvSpPr>
          <p:cNvPr id="5" name="TextBox 4"/>
          <p:cNvSpPr txBox="1"/>
          <p:nvPr/>
        </p:nvSpPr>
        <p:spPr>
          <a:xfrm>
            <a:off x="3911471" y="2038611"/>
            <a:ext cx="5828676" cy="1569660"/>
          </a:xfrm>
          <a:prstGeom prst="rect">
            <a:avLst/>
          </a:prstGeom>
          <a:noFill/>
        </p:spPr>
        <p:txBody>
          <a:bodyPr wrap="square" rtlCol="0">
            <a:spAutoFit/>
          </a:bodyPr>
          <a:lstStyle/>
          <a:p>
            <a:r>
              <a:rPr lang="en-US" sz="96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Peacock</a:t>
            </a:r>
            <a:endParaRPr lang="en-PH" sz="96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809522751"/>
      </p:ext>
    </p:extLst>
  </p:cSld>
  <p:clrMapOvr>
    <a:masterClrMapping/>
  </p:clrMapOvr>
  <p:transition spd="med">
    <p:pull/>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01599" y="6271731"/>
            <a:ext cx="4113665" cy="461665"/>
          </a:xfrm>
          <a:prstGeom prst="rect">
            <a:avLst/>
          </a:prstGeom>
          <a:noFill/>
        </p:spPr>
        <p:txBody>
          <a:bodyPr wrap="square" rtlCol="0">
            <a:spAutoFit/>
          </a:bodyPr>
          <a:lstStyle/>
          <a:p>
            <a:r>
              <a:rPr lang="en-PH" sz="2400" b="1" dirty="0" smtClean="0">
                <a:solidFill>
                  <a:schemeClr val="bg1"/>
                </a:solidFill>
              </a:rPr>
              <a:t>FOURTH SKILL LESSON</a:t>
            </a:r>
            <a:endParaRPr lang="en-PH" sz="2400" b="1" dirty="0">
              <a:solidFill>
                <a:schemeClr val="bg1"/>
              </a:solidFill>
            </a:endParaRPr>
          </a:p>
        </p:txBody>
      </p:sp>
      <p:sp>
        <p:nvSpPr>
          <p:cNvPr id="5" name="Rectangle 4"/>
          <p:cNvSpPr/>
          <p:nvPr/>
        </p:nvSpPr>
        <p:spPr>
          <a:xfrm>
            <a:off x="1033072" y="1700043"/>
            <a:ext cx="9796984" cy="3416320"/>
          </a:xfrm>
          <a:prstGeom prst="rect">
            <a:avLst/>
          </a:prstGeom>
        </p:spPr>
        <p:txBody>
          <a:bodyPr wrap="square">
            <a:spAutoFit/>
          </a:bodyPr>
          <a:lstStyle/>
          <a:p>
            <a:pPr algn="ctr"/>
            <a:r>
              <a:rPr lang="en-US" sz="3600" b="1" dirty="0">
                <a:solidFill>
                  <a:schemeClr val="bg1"/>
                </a:solidFill>
              </a:rPr>
              <a:t>FULFILLMENT is the satisfaction or happiness as a result of fully developing one's abilities or character. One may need contentment but they should at all times </a:t>
            </a:r>
            <a:r>
              <a:rPr lang="en-US" sz="3200" b="1" dirty="0">
                <a:solidFill>
                  <a:schemeClr val="bg1"/>
                </a:solidFill>
              </a:rPr>
              <a:t>settle</a:t>
            </a:r>
            <a:r>
              <a:rPr lang="en-US" sz="3600" b="1" dirty="0">
                <a:solidFill>
                  <a:schemeClr val="bg1"/>
                </a:solidFill>
              </a:rPr>
              <a:t> for being contended. It is best to fully achieve your goals and boost your potentials and be FULFILLED IN LIFE</a:t>
            </a:r>
            <a:endParaRPr lang="en-PH" sz="3600" b="1" dirty="0">
              <a:solidFill>
                <a:schemeClr val="bg1"/>
              </a:solidFill>
            </a:endParaRPr>
          </a:p>
        </p:txBody>
      </p:sp>
      <p:sp>
        <p:nvSpPr>
          <p:cNvPr id="17" name="Rectangle 16"/>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FULFILLMENT</a:t>
            </a:r>
            <a:endParaRPr lang="en-PH" sz="4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35491877"/>
      </p:ext>
    </p:extLst>
  </p:cSld>
  <p:clrMapOvr>
    <a:masterClrMapping/>
  </p:clrMapOvr>
  <p:transition spd="med">
    <p:pull/>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01599" y="6271731"/>
            <a:ext cx="4113665" cy="461665"/>
          </a:xfrm>
          <a:prstGeom prst="rect">
            <a:avLst/>
          </a:prstGeom>
          <a:noFill/>
        </p:spPr>
        <p:txBody>
          <a:bodyPr wrap="square" rtlCol="0">
            <a:spAutoFit/>
          </a:bodyPr>
          <a:lstStyle/>
          <a:p>
            <a:r>
              <a:rPr lang="en-PH" sz="2400" b="1" dirty="0" smtClean="0">
                <a:solidFill>
                  <a:schemeClr val="bg1"/>
                </a:solidFill>
              </a:rPr>
              <a:t>FOURTH SKILL LESSON</a:t>
            </a:r>
            <a:endParaRPr lang="en-PH" sz="2400" b="1" dirty="0">
              <a:solidFill>
                <a:schemeClr val="bg1"/>
              </a:solidFill>
            </a:endParaRPr>
          </a:p>
        </p:txBody>
      </p:sp>
      <p:sp>
        <p:nvSpPr>
          <p:cNvPr id="8" name="Rectangle 7"/>
          <p:cNvSpPr/>
          <p:nvPr/>
        </p:nvSpPr>
        <p:spPr>
          <a:xfrm>
            <a:off x="877549" y="2084739"/>
            <a:ext cx="10515600" cy="2862322"/>
          </a:xfrm>
          <a:prstGeom prst="rect">
            <a:avLst/>
          </a:prstGeom>
        </p:spPr>
        <p:txBody>
          <a:bodyPr wrap="square">
            <a:spAutoFit/>
          </a:bodyPr>
          <a:lstStyle/>
          <a:p>
            <a:r>
              <a:rPr lang="en-US" sz="3600" b="1" kern="50" dirty="0" smtClean="0">
                <a:solidFill>
                  <a:schemeClr val="bg1"/>
                </a:solidFill>
                <a:effectLst>
                  <a:outerShdw blurRad="38100" dist="38100" dir="2700000" algn="tl">
                    <a:srgbClr val="000000">
                      <a:alpha val="43137"/>
                    </a:srgbClr>
                  </a:outerShdw>
                </a:effectLst>
                <a:latin typeface="Century Gothic" panose="020B0502020202020204" pitchFamily="34" charset="0"/>
                <a:ea typeface="Lucida Sans Unicode" panose="020B0602030504020204" pitchFamily="34" charset="0"/>
                <a:cs typeface="Miriam Fixed" panose="020B0509050101010101" pitchFamily="49" charset="-79"/>
              </a:rPr>
              <a:t>“Only </a:t>
            </a:r>
            <a:r>
              <a:rPr lang="en-US" sz="3600" b="1" kern="50" dirty="0">
                <a:solidFill>
                  <a:schemeClr val="bg1"/>
                </a:solidFill>
                <a:effectLst>
                  <a:outerShdw blurRad="38100" dist="38100" dir="2700000" algn="tl">
                    <a:srgbClr val="000000">
                      <a:alpha val="43137"/>
                    </a:srgbClr>
                  </a:outerShdw>
                </a:effectLst>
                <a:latin typeface="Century Gothic" panose="020B0502020202020204" pitchFamily="34" charset="0"/>
                <a:ea typeface="Lucida Sans Unicode" panose="020B0602030504020204" pitchFamily="34" charset="0"/>
                <a:cs typeface="Miriam Fixed" panose="020B0509050101010101" pitchFamily="49" charset="-79"/>
              </a:rPr>
              <a:t>those who have learned the power of sincere and selfless contribution experience life's deepest joy: true fulfillment.” </a:t>
            </a:r>
            <a:endParaRPr lang="en-US" sz="3600" b="1" kern="50" dirty="0" smtClean="0">
              <a:solidFill>
                <a:schemeClr val="bg1"/>
              </a:solidFill>
              <a:effectLst>
                <a:outerShdw blurRad="38100" dist="38100" dir="2700000" algn="tl">
                  <a:srgbClr val="000000">
                    <a:alpha val="43137"/>
                  </a:srgbClr>
                </a:outerShdw>
              </a:effectLst>
              <a:latin typeface="Century Gothic" panose="020B0502020202020204" pitchFamily="34" charset="0"/>
              <a:ea typeface="Lucida Sans Unicode" panose="020B0602030504020204" pitchFamily="34" charset="0"/>
              <a:cs typeface="Miriam Fixed" panose="020B0509050101010101" pitchFamily="49" charset="-79"/>
            </a:endParaRPr>
          </a:p>
          <a:p>
            <a:endParaRPr lang="en-US" sz="3600" b="1" kern="50" dirty="0">
              <a:solidFill>
                <a:schemeClr val="bg1"/>
              </a:solidFill>
              <a:effectLst>
                <a:outerShdw blurRad="38100" dist="38100" dir="2700000" algn="tl">
                  <a:srgbClr val="000000">
                    <a:alpha val="43137"/>
                  </a:srgbClr>
                </a:outerShdw>
              </a:effectLst>
              <a:latin typeface="Century Gothic" panose="020B0502020202020204" pitchFamily="34" charset="0"/>
              <a:cs typeface="Miriam Fixed" panose="020B0509050101010101" pitchFamily="49" charset="-79"/>
            </a:endParaRPr>
          </a:p>
          <a:p>
            <a:pPr algn="r"/>
            <a:r>
              <a:rPr lang="en-US" sz="3600" b="1" dirty="0" smtClean="0">
                <a:solidFill>
                  <a:schemeClr val="bg1"/>
                </a:solidFill>
              </a:rPr>
              <a:t>-Tony Robbins</a:t>
            </a:r>
            <a:endParaRPr lang="en-PH" sz="3600" b="1" dirty="0">
              <a:solidFill>
                <a:schemeClr val="bg1"/>
              </a:solidFill>
              <a:effectLst>
                <a:outerShdw blurRad="38100" dist="38100" dir="2700000" algn="tl">
                  <a:srgbClr val="000000">
                    <a:alpha val="43137"/>
                  </a:srgbClr>
                </a:outerShdw>
              </a:effectLst>
              <a:latin typeface="Century Gothic" panose="020B0502020202020204" pitchFamily="34" charset="0"/>
              <a:cs typeface="Miriam Fixed" panose="020B0509050101010101" pitchFamily="49" charset="-79"/>
            </a:endParaRPr>
          </a:p>
        </p:txBody>
      </p:sp>
      <p:sp>
        <p:nvSpPr>
          <p:cNvPr id="25" name="Rectangle 24"/>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FULFILLMENT</a:t>
            </a:r>
            <a:endParaRPr lang="en-PH" sz="4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94013485"/>
      </p:ext>
    </p:extLst>
  </p:cSld>
  <p:clrMapOvr>
    <a:masterClrMapping/>
  </p:clrMapOvr>
  <p:transition spd="med">
    <p:pull/>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01599" y="6271731"/>
            <a:ext cx="4113665" cy="461665"/>
          </a:xfrm>
          <a:prstGeom prst="rect">
            <a:avLst/>
          </a:prstGeom>
          <a:noFill/>
        </p:spPr>
        <p:txBody>
          <a:bodyPr wrap="square" rtlCol="0">
            <a:spAutoFit/>
          </a:bodyPr>
          <a:lstStyle/>
          <a:p>
            <a:r>
              <a:rPr lang="en-PH" sz="2400" b="1" dirty="0">
                <a:solidFill>
                  <a:schemeClr val="bg1"/>
                </a:solidFill>
              </a:rPr>
              <a:t>THIRD SKILL LESSON</a:t>
            </a:r>
          </a:p>
        </p:txBody>
      </p:sp>
      <p:sp>
        <p:nvSpPr>
          <p:cNvPr id="5" name="Rectangle 4"/>
          <p:cNvSpPr/>
          <p:nvPr/>
        </p:nvSpPr>
        <p:spPr>
          <a:xfrm>
            <a:off x="546877" y="2026790"/>
            <a:ext cx="7065506" cy="2446824"/>
          </a:xfrm>
          <a:prstGeom prst="rect">
            <a:avLst/>
          </a:prstGeom>
        </p:spPr>
        <p:txBody>
          <a:bodyPr wrap="square">
            <a:spAutoFit/>
          </a:bodyPr>
          <a:lstStyle/>
          <a:p>
            <a:r>
              <a:rPr lang="en-US" sz="4800" b="1" dirty="0">
                <a:solidFill>
                  <a:schemeClr val="bg1"/>
                </a:solidFill>
                <a:latin typeface="Century Gothic" panose="020B0502020202020204" pitchFamily="34" charset="0"/>
              </a:rPr>
              <a:t>K-Pack – </a:t>
            </a:r>
            <a:r>
              <a:rPr lang="en-US" sz="4800" b="1" dirty="0" smtClean="0">
                <a:solidFill>
                  <a:schemeClr val="bg1"/>
                </a:solidFill>
                <a:latin typeface="Century Gothic" panose="020B0502020202020204" pitchFamily="34" charset="0"/>
              </a:rPr>
              <a:t>Paper </a:t>
            </a:r>
            <a:r>
              <a:rPr lang="en-US" sz="4800" b="1" dirty="0">
                <a:solidFill>
                  <a:schemeClr val="bg1"/>
                </a:solidFill>
                <a:latin typeface="Century Gothic" panose="020B0502020202020204" pitchFamily="34" charset="0"/>
              </a:rPr>
              <a:t>Inside</a:t>
            </a:r>
            <a:r>
              <a:rPr lang="en-US" sz="4800" dirty="0" smtClean="0">
                <a:solidFill>
                  <a:schemeClr val="bg1"/>
                </a:solidFill>
                <a:latin typeface="Century Gothic" panose="020B0502020202020204" pitchFamily="34" charset="0"/>
              </a:rPr>
              <a:t>.</a:t>
            </a:r>
          </a:p>
          <a:p>
            <a:pPr>
              <a:lnSpc>
                <a:spcPts val="4200"/>
              </a:lnSpc>
            </a:pPr>
            <a:r>
              <a:rPr lang="en-US" sz="2400" dirty="0" smtClean="0">
                <a:solidFill>
                  <a:schemeClr val="bg1"/>
                </a:solidFill>
                <a:latin typeface="Century Gothic" panose="020B0502020202020204" pitchFamily="34" charset="0"/>
              </a:rPr>
              <a:t>Like </a:t>
            </a:r>
            <a:r>
              <a:rPr lang="en-US" sz="2400" dirty="0">
                <a:solidFill>
                  <a:schemeClr val="bg1"/>
                </a:solidFill>
                <a:latin typeface="Century Gothic" panose="020B0502020202020204" pitchFamily="34" charset="0"/>
              </a:rPr>
              <a:t>paper, everything in this world is fleeting. If we measure our lives as only of less value, we will never ever feel truly happy. </a:t>
            </a:r>
            <a:endParaRPr lang="en-PH" sz="2400" dirty="0">
              <a:solidFill>
                <a:schemeClr val="bg1"/>
              </a:solidFill>
              <a:latin typeface="Century Gothic" panose="020B0502020202020204" pitchFamily="34" charset="0"/>
            </a:endParaRPr>
          </a:p>
        </p:txBody>
      </p:sp>
      <p:sp>
        <p:nvSpPr>
          <p:cNvPr id="25" name="Rectangle 24"/>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a:t>
            </a:r>
            <a:r>
              <a:rPr lang="en-PH" sz="4800" dirty="0">
                <a:latin typeface="Aharoni" panose="02010803020104030203" pitchFamily="2" charset="-79"/>
                <a:cs typeface="Aharoni" panose="02010803020104030203" pitchFamily="2" charset="-79"/>
              </a:rPr>
              <a:t>FULFILLMENT.</a:t>
            </a:r>
            <a:endParaRPr lang="en-PH" sz="4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642603091"/>
      </p:ext>
    </p:extLst>
  </p:cSld>
  <p:clrMapOvr>
    <a:masterClrMapping/>
  </p:clrMapOvr>
  <p:transition spd="med">
    <p:pull/>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01599" y="6271731"/>
            <a:ext cx="4113665" cy="461665"/>
          </a:xfrm>
          <a:prstGeom prst="rect">
            <a:avLst/>
          </a:prstGeom>
          <a:noFill/>
        </p:spPr>
        <p:txBody>
          <a:bodyPr wrap="square" rtlCol="0">
            <a:spAutoFit/>
          </a:bodyPr>
          <a:lstStyle/>
          <a:p>
            <a:r>
              <a:rPr lang="en-PH" sz="2400" b="1" dirty="0">
                <a:solidFill>
                  <a:schemeClr val="bg1"/>
                </a:solidFill>
              </a:rPr>
              <a:t>THIRD SKILL LESSON</a:t>
            </a:r>
          </a:p>
        </p:txBody>
      </p:sp>
      <p:sp>
        <p:nvSpPr>
          <p:cNvPr id="5" name="Rectangle 4"/>
          <p:cNvSpPr/>
          <p:nvPr/>
        </p:nvSpPr>
        <p:spPr>
          <a:xfrm>
            <a:off x="682511" y="1825625"/>
            <a:ext cx="7065506" cy="3268715"/>
          </a:xfrm>
          <a:prstGeom prst="rect">
            <a:avLst/>
          </a:prstGeom>
        </p:spPr>
        <p:txBody>
          <a:bodyPr wrap="square">
            <a:spAutoFit/>
          </a:bodyPr>
          <a:lstStyle/>
          <a:p>
            <a:pPr>
              <a:lnSpc>
                <a:spcPts val="4200"/>
              </a:lnSpc>
            </a:pPr>
            <a:r>
              <a:rPr lang="en-US" sz="2800" dirty="0">
                <a:solidFill>
                  <a:schemeClr val="bg1"/>
                </a:solidFill>
                <a:latin typeface="Century Gothic" panose="020B0502020202020204" pitchFamily="34" charset="0"/>
              </a:rPr>
              <a:t>However, paper may have lasting value as to whoever or whatever is written on it. Let our LIFE BE OF LASTING VALUE BY THE ACHIEVEMENT OF SOMETHING DESIRED, WHICH WAS SHARED TO OUR FRIENDS.</a:t>
            </a:r>
            <a:endParaRPr lang="en-PH" sz="2800" b="1" dirty="0">
              <a:solidFill>
                <a:schemeClr val="bg1"/>
              </a:solidFill>
              <a:latin typeface="Century Gothic" panose="020B0502020202020204" pitchFamily="34" charset="0"/>
            </a:endParaRPr>
          </a:p>
        </p:txBody>
      </p:sp>
      <p:sp>
        <p:nvSpPr>
          <p:cNvPr id="16" name="Rectangle 15"/>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smtClean="0">
                <a:latin typeface="Aharoni" panose="02010803020104030203" pitchFamily="2" charset="-79"/>
                <a:cs typeface="Aharoni" panose="02010803020104030203" pitchFamily="2" charset="-79"/>
              </a:rPr>
              <a:t> FULFILLMENT</a:t>
            </a:r>
            <a:endParaRPr lang="en-PH" sz="4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925806181"/>
      </p:ext>
    </p:extLst>
  </p:cSld>
  <p:clrMapOvr>
    <a:masterClrMapping/>
  </p:clrMapOvr>
  <p:transition spd="med">
    <p:pull/>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2252"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1270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14299" y="6271731"/>
            <a:ext cx="4113665" cy="461665"/>
          </a:xfrm>
          <a:prstGeom prst="rect">
            <a:avLst/>
          </a:prstGeom>
          <a:noFill/>
        </p:spPr>
        <p:txBody>
          <a:bodyPr wrap="square" rtlCol="0">
            <a:spAutoFit/>
          </a:bodyPr>
          <a:lstStyle/>
          <a:p>
            <a:r>
              <a:rPr lang="en-PH" sz="2400" b="1" dirty="0" smtClean="0">
                <a:solidFill>
                  <a:schemeClr val="bg1"/>
                </a:solidFill>
              </a:rPr>
              <a:t>FOURTH SKILL LESSON</a:t>
            </a:r>
            <a:endParaRPr lang="en-PH" sz="2400" b="1" dirty="0">
              <a:solidFill>
                <a:schemeClr val="bg1"/>
              </a:solidFill>
            </a:endParaRPr>
          </a:p>
        </p:txBody>
      </p:sp>
      <p:sp>
        <p:nvSpPr>
          <p:cNvPr id="7" name="Rectangle 6"/>
          <p:cNvSpPr/>
          <p:nvPr/>
        </p:nvSpPr>
        <p:spPr>
          <a:xfrm>
            <a:off x="0" y="-43248"/>
            <a:ext cx="5551714" cy="10711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dirty="0">
                <a:latin typeface="Aharoni" panose="02010803020104030203" pitchFamily="2" charset="-79"/>
                <a:cs typeface="Aharoni" panose="02010803020104030203" pitchFamily="2" charset="-79"/>
              </a:rPr>
              <a:t> </a:t>
            </a:r>
            <a:r>
              <a:rPr lang="en-PH" sz="4800" dirty="0" smtClean="0">
                <a:latin typeface="Aharoni" panose="02010803020104030203" pitchFamily="2" charset="-79"/>
                <a:cs typeface="Aharoni" panose="02010803020104030203" pitchFamily="2" charset="-79"/>
              </a:rPr>
              <a:t>STOMP THE YARD</a:t>
            </a:r>
            <a:endParaRPr lang="en-PH" sz="4800" dirty="0">
              <a:latin typeface="Aharoni" panose="02010803020104030203" pitchFamily="2" charset="-79"/>
              <a:cs typeface="Aharoni" panose="02010803020104030203" pitchFamily="2" charset="-79"/>
            </a:endParaRPr>
          </a:p>
        </p:txBody>
      </p:sp>
      <p:sp>
        <p:nvSpPr>
          <p:cNvPr id="8" name="TextBox 7"/>
          <p:cNvSpPr txBox="1"/>
          <p:nvPr/>
        </p:nvSpPr>
        <p:spPr>
          <a:xfrm>
            <a:off x="3082018" y="2547673"/>
            <a:ext cx="6027964" cy="1107996"/>
          </a:xfrm>
          <a:prstGeom prst="rect">
            <a:avLst/>
          </a:prstGeom>
          <a:noFill/>
        </p:spPr>
        <p:txBody>
          <a:bodyPr wrap="square" rtlCol="0">
            <a:spAutoFit/>
          </a:bodyPr>
          <a:lstStyle/>
          <a:p>
            <a:pPr algn="ctr"/>
            <a:r>
              <a:rPr lang="en-PH" sz="6600" b="1" dirty="0" smtClean="0">
                <a:solidFill>
                  <a:srgbClr val="FFC000"/>
                </a:solidFill>
              </a:rPr>
              <a:t>FULFILLMENT</a:t>
            </a:r>
            <a:endParaRPr lang="en-PH" sz="6600" b="1" dirty="0">
              <a:solidFill>
                <a:srgbClr val="FFC000"/>
              </a:solidFill>
            </a:endParaRPr>
          </a:p>
        </p:txBody>
      </p:sp>
    </p:spTree>
    <p:extLst>
      <p:ext uri="{BB962C8B-B14F-4D97-AF65-F5344CB8AC3E}">
        <p14:creationId xmlns:p14="http://schemas.microsoft.com/office/powerpoint/2010/main" val="2445888408"/>
      </p:ext>
    </p:extLst>
  </p:cSld>
  <p:clrMapOvr>
    <a:masterClrMapping/>
  </p:clrMapOvr>
  <p:transition spd="med">
    <p:pull/>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4" name="Rectangle 13"/>
          <p:cNvSpPr/>
          <p:nvPr/>
        </p:nvSpPr>
        <p:spPr>
          <a:xfrm>
            <a:off x="792392" y="1739393"/>
            <a:ext cx="10607215" cy="250683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t>Si </a:t>
            </a:r>
            <a:r>
              <a:rPr lang="en-US" sz="8800" dirty="0" err="1" smtClean="0"/>
              <a:t>Pilemon</a:t>
            </a:r>
            <a:r>
              <a:rPr lang="en-US" sz="8800" dirty="0" smtClean="0"/>
              <a:t>: The Sequel</a:t>
            </a:r>
            <a:endParaRPr lang="en-PH" sz="8800" b="1" dirty="0">
              <a:effectLst>
                <a:outerShdw blurRad="38100" dist="38100" dir="2700000" algn="tl">
                  <a:srgbClr val="000000">
                    <a:alpha val="43137"/>
                  </a:srgbClr>
                </a:outerShdw>
              </a:effectLst>
            </a:endParaRPr>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Tree>
    <p:extLst>
      <p:ext uri="{BB962C8B-B14F-4D97-AF65-F5344CB8AC3E}">
        <p14:creationId xmlns:p14="http://schemas.microsoft.com/office/powerpoint/2010/main" val="4013889028"/>
      </p:ext>
    </p:extLst>
  </p:cSld>
  <p:clrMapOvr>
    <a:masterClrMapping/>
  </p:clrMapOvr>
  <p:transition spd="med">
    <p:pull/>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97178"/>
            <a:ext cx="9873223" cy="4134412"/>
          </a:xfrm>
          <a:prstGeom prst="rect">
            <a:avLst/>
          </a:prstGeom>
        </p:spPr>
      </p:pic>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15" name="Rectangle 14"/>
          <p:cNvSpPr/>
          <p:nvPr/>
        </p:nvSpPr>
        <p:spPr>
          <a:xfrm>
            <a:off x="4736892" y="1933731"/>
            <a:ext cx="7455108" cy="286130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Si </a:t>
            </a:r>
            <a:r>
              <a:rPr lang="en-US" sz="88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Pilemon</a:t>
            </a:r>
            <a:r>
              <a:rPr lang="en-US" sz="8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The </a:t>
            </a:r>
            <a:r>
              <a:rPr lang="en-US" sz="88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Sequesl</a:t>
            </a:r>
            <a:endParaRPr lang="en-PH" sz="88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7065221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1"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4800" b="1" dirty="0">
              <a:effectLst>
                <a:outerShdw blurRad="38100" dist="38100" dir="2700000" algn="tl">
                  <a:srgbClr val="000000">
                    <a:alpha val="43137"/>
                  </a:srgbClr>
                </a:outerShdw>
              </a:effectLst>
              <a:latin typeface="Century Gothic" panose="020B0502020202020204" pitchFamily="34" charset="0"/>
            </a:endParaRPr>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52400" y="6311811"/>
            <a:ext cx="4559300" cy="369332"/>
          </a:xfrm>
          <a:prstGeom prst="rect">
            <a:avLst/>
          </a:prstGeom>
          <a:noFill/>
        </p:spPr>
        <p:txBody>
          <a:bodyPr wrap="square" rtlCol="0">
            <a:spAutoFit/>
          </a:bodyPr>
          <a:lstStyle/>
          <a:p>
            <a:r>
              <a:rPr lang="en-PH" dirty="0" smtClean="0">
                <a:solidFill>
                  <a:schemeClr val="bg1"/>
                </a:solidFill>
              </a:rPr>
              <a:t>SI PILEMON: THE SEQUEL</a:t>
            </a:r>
            <a:endParaRPr lang="en-PH" dirty="0">
              <a:solidFill>
                <a:schemeClr val="bg1"/>
              </a:solidFill>
            </a:endParaRPr>
          </a:p>
        </p:txBody>
      </p:sp>
      <p:sp>
        <p:nvSpPr>
          <p:cNvPr id="5" name="TextBox 4"/>
          <p:cNvSpPr txBox="1"/>
          <p:nvPr/>
        </p:nvSpPr>
        <p:spPr>
          <a:xfrm>
            <a:off x="919397" y="614204"/>
            <a:ext cx="9982200" cy="4708981"/>
          </a:xfrm>
          <a:prstGeom prst="rect">
            <a:avLst/>
          </a:prstGeom>
          <a:noFill/>
        </p:spPr>
        <p:txBody>
          <a:bodyPr wrap="square" rtlCol="0">
            <a:spAutoFit/>
          </a:bodyPr>
          <a:lstStyle/>
          <a:p>
            <a:pPr algn="ctr"/>
            <a:r>
              <a:rPr lang="en-US" sz="6000" b="1" dirty="0" smtClean="0">
                <a:solidFill>
                  <a:schemeClr val="bg1"/>
                </a:solidFill>
                <a:latin typeface="Century Gothic" panose="020B0502020202020204" pitchFamily="34" charset="0"/>
              </a:rPr>
              <a:t>Si </a:t>
            </a:r>
            <a:r>
              <a:rPr lang="en-US" sz="6000" b="1" dirty="0" err="1" smtClean="0">
                <a:solidFill>
                  <a:schemeClr val="bg1"/>
                </a:solidFill>
                <a:latin typeface="Century Gothic" panose="020B0502020202020204" pitchFamily="34" charset="0"/>
              </a:rPr>
              <a:t>Pilemon</a:t>
            </a:r>
            <a:r>
              <a:rPr lang="en-US" sz="6000" b="1" dirty="0" smtClean="0">
                <a:solidFill>
                  <a:schemeClr val="bg1"/>
                </a:solidFill>
                <a:latin typeface="Century Gothic" panose="020B0502020202020204" pitchFamily="34" charset="0"/>
              </a:rPr>
              <a:t>, </a:t>
            </a:r>
            <a:r>
              <a:rPr lang="en-US" sz="6000" b="1" dirty="0" err="1" smtClean="0">
                <a:solidFill>
                  <a:schemeClr val="bg1"/>
                </a:solidFill>
                <a:latin typeface="Century Gothic" panose="020B0502020202020204" pitchFamily="34" charset="0"/>
              </a:rPr>
              <a:t>si</a:t>
            </a:r>
            <a:r>
              <a:rPr lang="en-US" sz="6000" b="1" dirty="0" smtClean="0">
                <a:solidFill>
                  <a:schemeClr val="bg1"/>
                </a:solidFill>
                <a:latin typeface="Century Gothic" panose="020B0502020202020204" pitchFamily="34" charset="0"/>
              </a:rPr>
              <a:t> </a:t>
            </a:r>
            <a:r>
              <a:rPr lang="en-US" sz="6000" b="1" dirty="0" err="1" smtClean="0">
                <a:solidFill>
                  <a:schemeClr val="bg1"/>
                </a:solidFill>
                <a:latin typeface="Century Gothic" panose="020B0502020202020204" pitchFamily="34" charset="0"/>
              </a:rPr>
              <a:t>Pilemon</a:t>
            </a:r>
            <a:r>
              <a:rPr lang="en-US" sz="6000" b="1" dirty="0" smtClean="0">
                <a:solidFill>
                  <a:schemeClr val="bg1"/>
                </a:solidFill>
                <a:latin typeface="Century Gothic" panose="020B0502020202020204" pitchFamily="34" charset="0"/>
              </a:rPr>
              <a:t>,</a:t>
            </a:r>
            <a:endParaRPr lang="en-PH" sz="6000" b="1" dirty="0" smtClean="0">
              <a:solidFill>
                <a:schemeClr val="bg1"/>
              </a:solidFill>
              <a:latin typeface="Century Gothic" panose="020B0502020202020204" pitchFamily="34" charset="0"/>
            </a:endParaRPr>
          </a:p>
          <a:p>
            <a:pPr algn="ctr"/>
            <a:r>
              <a:rPr lang="en-US" sz="6000" b="1" dirty="0" err="1" smtClean="0">
                <a:solidFill>
                  <a:schemeClr val="bg1"/>
                </a:solidFill>
                <a:latin typeface="Century Gothic" panose="020B0502020202020204" pitchFamily="34" charset="0"/>
              </a:rPr>
              <a:t>Nisulod</a:t>
            </a:r>
            <a:r>
              <a:rPr lang="en-US" sz="6000" b="1" dirty="0" smtClean="0">
                <a:solidFill>
                  <a:schemeClr val="bg1"/>
                </a:solidFill>
                <a:latin typeface="Century Gothic" panose="020B0502020202020204" pitchFamily="34" charset="0"/>
              </a:rPr>
              <a:t> </a:t>
            </a:r>
            <a:r>
              <a:rPr lang="en-US" sz="6000" b="1" dirty="0" err="1" smtClean="0">
                <a:solidFill>
                  <a:schemeClr val="bg1"/>
                </a:solidFill>
                <a:latin typeface="Century Gothic" panose="020B0502020202020204" pitchFamily="34" charset="0"/>
              </a:rPr>
              <a:t>sa</a:t>
            </a:r>
            <a:r>
              <a:rPr lang="en-US" sz="6000" b="1" dirty="0" smtClean="0">
                <a:solidFill>
                  <a:schemeClr val="bg1"/>
                </a:solidFill>
                <a:latin typeface="Century Gothic" panose="020B0502020202020204" pitchFamily="34" charset="0"/>
              </a:rPr>
              <a:t> </a:t>
            </a:r>
            <a:r>
              <a:rPr lang="en-US" sz="6000" b="1" dirty="0" err="1" smtClean="0">
                <a:solidFill>
                  <a:schemeClr val="bg1"/>
                </a:solidFill>
                <a:latin typeface="Century Gothic" panose="020B0502020202020204" pitchFamily="34" charset="0"/>
              </a:rPr>
              <a:t>eskwelahan</a:t>
            </a:r>
            <a:endParaRPr lang="en-US" sz="6000" b="1" dirty="0" smtClean="0">
              <a:solidFill>
                <a:schemeClr val="bg1"/>
              </a:solidFill>
              <a:latin typeface="Century Gothic" panose="020B0502020202020204" pitchFamily="34" charset="0"/>
            </a:endParaRPr>
          </a:p>
          <a:p>
            <a:pPr algn="ctr"/>
            <a:endParaRPr lang="en-PH" sz="6000" b="1" dirty="0" smtClean="0">
              <a:solidFill>
                <a:schemeClr val="bg1"/>
              </a:solidFill>
              <a:latin typeface="Century Gothic" panose="020B0502020202020204" pitchFamily="34" charset="0"/>
            </a:endParaRPr>
          </a:p>
          <a:p>
            <a:pPr algn="ctr"/>
            <a:r>
              <a:rPr lang="en-US" sz="6000" b="1" dirty="0" err="1" smtClean="0">
                <a:solidFill>
                  <a:schemeClr val="bg1"/>
                </a:solidFill>
                <a:latin typeface="Century Gothic" panose="020B0502020202020204" pitchFamily="34" charset="0"/>
              </a:rPr>
              <a:t>Nakakat</a:t>
            </a:r>
            <a:r>
              <a:rPr lang="en-US" sz="6000" b="1" dirty="0" smtClean="0">
                <a:solidFill>
                  <a:schemeClr val="bg1"/>
                </a:solidFill>
                <a:latin typeface="Century Gothic" panose="020B0502020202020204" pitchFamily="34" charset="0"/>
              </a:rPr>
              <a:t>-on, </a:t>
            </a:r>
            <a:r>
              <a:rPr lang="en-US" sz="6000" b="1" dirty="0" err="1" smtClean="0">
                <a:solidFill>
                  <a:schemeClr val="bg1"/>
                </a:solidFill>
                <a:latin typeface="Century Gothic" panose="020B0502020202020204" pitchFamily="34" charset="0"/>
              </a:rPr>
              <a:t>nakakat</a:t>
            </a:r>
            <a:r>
              <a:rPr lang="en-US" sz="6000" b="1" dirty="0" smtClean="0">
                <a:solidFill>
                  <a:schemeClr val="bg1"/>
                </a:solidFill>
                <a:latin typeface="Century Gothic" panose="020B0502020202020204" pitchFamily="34" charset="0"/>
              </a:rPr>
              <a:t>-on,</a:t>
            </a:r>
            <a:endParaRPr lang="en-PH" sz="6000" b="1" dirty="0" smtClean="0">
              <a:solidFill>
                <a:schemeClr val="bg1"/>
              </a:solidFill>
              <a:latin typeface="Century Gothic" panose="020B0502020202020204" pitchFamily="34" charset="0"/>
            </a:endParaRPr>
          </a:p>
          <a:p>
            <a:pPr algn="ctr"/>
            <a:r>
              <a:rPr lang="en-US" sz="6000" b="1" dirty="0" err="1" smtClean="0">
                <a:solidFill>
                  <a:schemeClr val="bg1"/>
                </a:solidFill>
                <a:latin typeface="Century Gothic" panose="020B0502020202020204" pitchFamily="34" charset="0"/>
              </a:rPr>
              <a:t>Ug</a:t>
            </a:r>
            <a:r>
              <a:rPr lang="en-US" sz="6000" b="1" dirty="0" smtClean="0">
                <a:solidFill>
                  <a:schemeClr val="bg1"/>
                </a:solidFill>
                <a:latin typeface="Century Gothic" panose="020B0502020202020204" pitchFamily="34" charset="0"/>
              </a:rPr>
              <a:t> </a:t>
            </a:r>
            <a:r>
              <a:rPr lang="en-US" sz="6000" b="1" dirty="0" err="1" smtClean="0">
                <a:solidFill>
                  <a:schemeClr val="bg1"/>
                </a:solidFill>
                <a:latin typeface="Century Gothic" panose="020B0502020202020204" pitchFamily="34" charset="0"/>
              </a:rPr>
              <a:t>daghang</a:t>
            </a:r>
            <a:r>
              <a:rPr lang="en-US" sz="6000" b="1" dirty="0" smtClean="0">
                <a:solidFill>
                  <a:schemeClr val="bg1"/>
                </a:solidFill>
                <a:latin typeface="Century Gothic" panose="020B0502020202020204" pitchFamily="34" charset="0"/>
              </a:rPr>
              <a:t> </a:t>
            </a:r>
            <a:r>
              <a:rPr lang="en-US" sz="6000" b="1" dirty="0" err="1" smtClean="0">
                <a:solidFill>
                  <a:schemeClr val="bg1"/>
                </a:solidFill>
                <a:latin typeface="Century Gothic" panose="020B0502020202020204" pitchFamily="34" charset="0"/>
              </a:rPr>
              <a:t>pagtulun</a:t>
            </a:r>
            <a:r>
              <a:rPr lang="en-US" sz="6000" b="1" dirty="0" smtClean="0">
                <a:solidFill>
                  <a:schemeClr val="bg1"/>
                </a:solidFill>
                <a:latin typeface="Century Gothic" panose="020B0502020202020204" pitchFamily="34" charset="0"/>
              </a:rPr>
              <a:t>-an</a:t>
            </a:r>
            <a:endParaRPr lang="en-PH" sz="6000" b="1" dirty="0" smtClean="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064436464"/>
      </p:ext>
    </p:extLst>
  </p:cSld>
  <p:clrMapOvr>
    <a:masterClrMapping/>
  </p:clrMapOvr>
  <p:transition spd="med">
    <p:pull/>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4800" b="1" dirty="0">
              <a:effectLst>
                <a:outerShdw blurRad="38100" dist="38100" dir="2700000" algn="tl">
                  <a:srgbClr val="000000">
                    <a:alpha val="43137"/>
                  </a:srgbClr>
                </a:outerShdw>
              </a:effectLst>
              <a:latin typeface="Century Gothic" panose="020B0502020202020204" pitchFamily="34" charset="0"/>
            </a:endParaRPr>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
        <p:nvSpPr>
          <p:cNvPr id="3" name="TextBox 2"/>
          <p:cNvSpPr txBox="1"/>
          <p:nvPr/>
        </p:nvSpPr>
        <p:spPr>
          <a:xfrm>
            <a:off x="152400" y="6311811"/>
            <a:ext cx="3403600" cy="369332"/>
          </a:xfrm>
          <a:prstGeom prst="rect">
            <a:avLst/>
          </a:prstGeom>
          <a:noFill/>
        </p:spPr>
        <p:txBody>
          <a:bodyPr wrap="square" rtlCol="0">
            <a:spAutoFit/>
          </a:bodyPr>
          <a:lstStyle/>
          <a:p>
            <a:r>
              <a:rPr lang="en-PH" dirty="0" smtClean="0">
                <a:solidFill>
                  <a:schemeClr val="bg1"/>
                </a:solidFill>
              </a:rPr>
              <a:t>SI PILEMON: THE SEQUEL</a:t>
            </a:r>
            <a:endParaRPr lang="en-PH" dirty="0">
              <a:solidFill>
                <a:schemeClr val="bg1"/>
              </a:solidFill>
            </a:endParaRPr>
          </a:p>
        </p:txBody>
      </p:sp>
      <p:sp>
        <p:nvSpPr>
          <p:cNvPr id="5" name="TextBox 4"/>
          <p:cNvSpPr txBox="1"/>
          <p:nvPr/>
        </p:nvSpPr>
        <p:spPr>
          <a:xfrm>
            <a:off x="1104900" y="661891"/>
            <a:ext cx="9982200" cy="4524315"/>
          </a:xfrm>
          <a:prstGeom prst="rect">
            <a:avLst/>
          </a:prstGeom>
          <a:noFill/>
        </p:spPr>
        <p:txBody>
          <a:bodyPr wrap="square" rtlCol="0">
            <a:spAutoFit/>
          </a:bodyPr>
          <a:lstStyle/>
          <a:p>
            <a:pPr algn="ctr"/>
            <a:r>
              <a:rPr lang="en-US" sz="4800" b="1" dirty="0" smtClean="0">
                <a:solidFill>
                  <a:schemeClr val="bg1"/>
                </a:solidFill>
                <a:latin typeface="Century Gothic" panose="020B0502020202020204" pitchFamily="34" charset="0"/>
              </a:rPr>
              <a:t>Naka-graduate</a:t>
            </a:r>
            <a:r>
              <a:rPr lang="en-US" sz="4800" b="1" dirty="0">
                <a:solidFill>
                  <a:schemeClr val="bg1"/>
                </a:solidFill>
                <a:latin typeface="Century Gothic" panose="020B0502020202020204" pitchFamily="34" charset="0"/>
              </a:rPr>
              <a:t>, </a:t>
            </a:r>
            <a:r>
              <a:rPr lang="en-US" sz="4800" b="1" dirty="0" err="1">
                <a:solidFill>
                  <a:schemeClr val="bg1"/>
                </a:solidFill>
                <a:latin typeface="Century Gothic" panose="020B0502020202020204" pitchFamily="34" charset="0"/>
              </a:rPr>
              <a:t>naka</a:t>
            </a:r>
            <a:r>
              <a:rPr lang="en-US" sz="4800" b="1" dirty="0">
                <a:solidFill>
                  <a:schemeClr val="bg1"/>
                </a:solidFill>
                <a:latin typeface="Century Gothic" panose="020B0502020202020204" pitchFamily="34" charset="0"/>
              </a:rPr>
              <a:t>-graduate</a:t>
            </a:r>
            <a:endParaRPr lang="en-PH" sz="4800" b="1" dirty="0">
              <a:solidFill>
                <a:schemeClr val="bg1"/>
              </a:solidFill>
              <a:latin typeface="Century Gothic" panose="020B0502020202020204" pitchFamily="34" charset="0"/>
            </a:endParaRPr>
          </a:p>
          <a:p>
            <a:pPr algn="ctr"/>
            <a:r>
              <a:rPr lang="en-US" sz="4800" b="1" dirty="0">
                <a:solidFill>
                  <a:schemeClr val="bg1"/>
                </a:solidFill>
                <a:latin typeface="Century Gothic" panose="020B0502020202020204" pitchFamily="34" charset="0"/>
              </a:rPr>
              <a:t>With medal </a:t>
            </a:r>
            <a:r>
              <a:rPr lang="en-US" sz="4800" b="1" dirty="0" err="1">
                <a:solidFill>
                  <a:schemeClr val="bg1"/>
                </a:solidFill>
                <a:latin typeface="Century Gothic" panose="020B0502020202020204" pitchFamily="34" charset="0"/>
              </a:rPr>
              <a:t>ug</a:t>
            </a:r>
            <a:r>
              <a:rPr lang="en-US" sz="4800" b="1" dirty="0">
                <a:solidFill>
                  <a:schemeClr val="bg1"/>
                </a:solidFill>
                <a:latin typeface="Century Gothic" panose="020B0502020202020204" pitchFamily="34" charset="0"/>
              </a:rPr>
              <a:t> ribbon</a:t>
            </a:r>
            <a:r>
              <a:rPr lang="en-US" sz="4800" b="1" dirty="0" smtClean="0">
                <a:solidFill>
                  <a:schemeClr val="bg1"/>
                </a:solidFill>
                <a:latin typeface="Century Gothic" panose="020B0502020202020204" pitchFamily="34" charset="0"/>
              </a:rPr>
              <a:t>...</a:t>
            </a:r>
          </a:p>
          <a:p>
            <a:pPr algn="ctr"/>
            <a:endParaRPr lang="en-PH" sz="4800" b="1" dirty="0">
              <a:solidFill>
                <a:schemeClr val="bg1"/>
              </a:solidFill>
              <a:latin typeface="Century Gothic" panose="020B0502020202020204" pitchFamily="34" charset="0"/>
            </a:endParaRPr>
          </a:p>
          <a:p>
            <a:pPr algn="ctr"/>
            <a:r>
              <a:rPr lang="en-US" sz="4800" b="1" dirty="0">
                <a:solidFill>
                  <a:schemeClr val="bg1"/>
                </a:solidFill>
                <a:latin typeface="Century Gothic" panose="020B0502020202020204" pitchFamily="34" charset="0"/>
              </a:rPr>
              <a:t>Successful </a:t>
            </a:r>
            <a:r>
              <a:rPr lang="en-US" sz="4800" b="1" dirty="0" err="1">
                <a:solidFill>
                  <a:schemeClr val="bg1"/>
                </a:solidFill>
                <a:latin typeface="Century Gothic" panose="020B0502020202020204" pitchFamily="34" charset="0"/>
              </a:rPr>
              <a:t>na</a:t>
            </a:r>
            <a:r>
              <a:rPr lang="en-US" sz="4800" b="1" dirty="0">
                <a:solidFill>
                  <a:schemeClr val="bg1"/>
                </a:solidFill>
                <a:latin typeface="Century Gothic" panose="020B0502020202020204" pitchFamily="34" charset="0"/>
              </a:rPr>
              <a:t> </a:t>
            </a:r>
            <a:r>
              <a:rPr lang="en-US" sz="4800" b="1" dirty="0" err="1">
                <a:solidFill>
                  <a:schemeClr val="bg1"/>
                </a:solidFill>
                <a:latin typeface="Century Gothic" panose="020B0502020202020204" pitchFamily="34" charset="0"/>
              </a:rPr>
              <a:t>jud</a:t>
            </a:r>
            <a:r>
              <a:rPr lang="en-US" sz="4800" b="1" dirty="0">
                <a:solidFill>
                  <a:schemeClr val="bg1"/>
                </a:solidFill>
                <a:latin typeface="Century Gothic" panose="020B0502020202020204" pitchFamily="34" charset="0"/>
              </a:rPr>
              <a:t> </a:t>
            </a:r>
            <a:r>
              <a:rPr lang="en-US" sz="4800" b="1" dirty="0" err="1">
                <a:solidFill>
                  <a:schemeClr val="bg1"/>
                </a:solidFill>
                <a:latin typeface="Century Gothic" panose="020B0502020202020204" pitchFamily="34" charset="0"/>
              </a:rPr>
              <a:t>siya</a:t>
            </a:r>
            <a:endParaRPr lang="en-PH" sz="4800" b="1" dirty="0">
              <a:solidFill>
                <a:schemeClr val="bg1"/>
              </a:solidFill>
              <a:latin typeface="Century Gothic" panose="020B0502020202020204" pitchFamily="34" charset="0"/>
            </a:endParaRPr>
          </a:p>
          <a:p>
            <a:pPr algn="ctr"/>
            <a:r>
              <a:rPr lang="en-US" sz="4800" b="1" dirty="0">
                <a:solidFill>
                  <a:schemeClr val="bg1"/>
                </a:solidFill>
                <a:latin typeface="Century Gothic" panose="020B0502020202020204" pitchFamily="34" charset="0"/>
              </a:rPr>
              <a:t>Kay </a:t>
            </a:r>
            <a:r>
              <a:rPr lang="en-US" sz="4800" b="1" dirty="0" err="1">
                <a:solidFill>
                  <a:schemeClr val="bg1"/>
                </a:solidFill>
                <a:latin typeface="Century Gothic" panose="020B0502020202020204" pitchFamily="34" charset="0"/>
              </a:rPr>
              <a:t>buotan</a:t>
            </a:r>
            <a:r>
              <a:rPr lang="en-US" sz="4800" b="1" dirty="0">
                <a:solidFill>
                  <a:schemeClr val="bg1"/>
                </a:solidFill>
                <a:latin typeface="Century Gothic" panose="020B0502020202020204" pitchFamily="34" charset="0"/>
              </a:rPr>
              <a:t> man </a:t>
            </a:r>
            <a:r>
              <a:rPr lang="en-US" sz="4800" b="1" dirty="0" err="1">
                <a:solidFill>
                  <a:schemeClr val="bg1"/>
                </a:solidFill>
                <a:latin typeface="Century Gothic" panose="020B0502020202020204" pitchFamily="34" charset="0"/>
              </a:rPr>
              <a:t>siya</a:t>
            </a:r>
            <a:endParaRPr lang="en-PH" sz="4800" b="1" dirty="0">
              <a:solidFill>
                <a:schemeClr val="bg1"/>
              </a:solidFill>
              <a:latin typeface="Century Gothic" panose="020B0502020202020204" pitchFamily="34" charset="0"/>
            </a:endParaRPr>
          </a:p>
          <a:p>
            <a:pPr algn="ctr"/>
            <a:r>
              <a:rPr lang="en-US" sz="4800" b="1" dirty="0" err="1">
                <a:solidFill>
                  <a:schemeClr val="bg1"/>
                </a:solidFill>
                <a:latin typeface="Century Gothic" panose="020B0502020202020204" pitchFamily="34" charset="0"/>
              </a:rPr>
              <a:t>Lipay</a:t>
            </a:r>
            <a:r>
              <a:rPr lang="en-US" sz="4800" b="1" dirty="0">
                <a:solidFill>
                  <a:schemeClr val="bg1"/>
                </a:solidFill>
                <a:latin typeface="Century Gothic" panose="020B0502020202020204" pitchFamily="34" charset="0"/>
              </a:rPr>
              <a:t> </a:t>
            </a:r>
            <a:r>
              <a:rPr lang="en-US" sz="4800" b="1" dirty="0" err="1">
                <a:solidFill>
                  <a:schemeClr val="bg1"/>
                </a:solidFill>
                <a:latin typeface="Century Gothic" panose="020B0502020202020204" pitchFamily="34" charset="0"/>
              </a:rPr>
              <a:t>si</a:t>
            </a:r>
            <a:r>
              <a:rPr lang="en-US" sz="4800" b="1" dirty="0">
                <a:solidFill>
                  <a:schemeClr val="bg1"/>
                </a:solidFill>
                <a:latin typeface="Century Gothic" panose="020B0502020202020204" pitchFamily="34" charset="0"/>
              </a:rPr>
              <a:t> mama, papa.</a:t>
            </a:r>
            <a:endParaRPr lang="en-PH" sz="4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56950101"/>
      </p:ext>
    </p:extLst>
  </p:cSld>
  <p:clrMapOvr>
    <a:masterClrMapping/>
  </p:clrMapOvr>
  <p:transition spd="med">
    <p:pull/>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265" y="1825625"/>
            <a:ext cx="3761470" cy="4351338"/>
          </a:xfrm>
        </p:spPr>
      </p:pic>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4" name="Rectangle 13"/>
          <p:cNvSpPr/>
          <p:nvPr/>
        </p:nvSpPr>
        <p:spPr>
          <a:xfrm>
            <a:off x="792392" y="1739393"/>
            <a:ext cx="10607215" cy="250683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t>RECAP</a:t>
            </a:r>
            <a:endParaRPr lang="en-PH" sz="8800" b="1" dirty="0">
              <a:effectLst>
                <a:outerShdw blurRad="38100" dist="38100" dir="2700000" algn="tl">
                  <a:srgbClr val="000000">
                    <a:alpha val="43137"/>
                  </a:srgbClr>
                </a:outerShdw>
              </a:effectLst>
            </a:endParaRPr>
          </a:p>
        </p:txBody>
      </p:sp>
      <p:grpSp>
        <p:nvGrpSpPr>
          <p:cNvPr id="9" name="Group 8"/>
          <p:cNvGrpSpPr/>
          <p:nvPr/>
        </p:nvGrpSpPr>
        <p:grpSpPr>
          <a:xfrm>
            <a:off x="0" y="6196305"/>
            <a:ext cx="12192000" cy="596384"/>
            <a:chOff x="0" y="6196305"/>
            <a:chExt cx="12192000" cy="596384"/>
          </a:xfrm>
        </p:grpSpPr>
        <p:sp>
          <p:nvSpPr>
            <p:cNvPr id="11" name="Rectangle 10"/>
            <p:cNvSpPr/>
            <p:nvPr/>
          </p:nvSpPr>
          <p:spPr>
            <a:xfrm>
              <a:off x="0" y="6203341"/>
              <a:ext cx="12192000" cy="5893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9771017" y="6196305"/>
              <a:ext cx="1582783" cy="5963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816" y="6252046"/>
              <a:ext cx="1414815" cy="514263"/>
            </a:xfrm>
            <a:prstGeom prst="rect">
              <a:avLst/>
            </a:prstGeom>
          </p:spPr>
        </p:pic>
      </p:grpSp>
    </p:spTree>
    <p:extLst>
      <p:ext uri="{BB962C8B-B14F-4D97-AF65-F5344CB8AC3E}">
        <p14:creationId xmlns:p14="http://schemas.microsoft.com/office/powerpoint/2010/main" val="1267899931"/>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75000"/>
          </a:schemeClr>
        </a:solidFill>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651</TotalTime>
  <Words>1697</Words>
  <Application>Microsoft Office PowerPoint</Application>
  <PresentationFormat>Widescreen</PresentationFormat>
  <Paragraphs>339</Paragraphs>
  <Slides>114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114</vt:i4>
      </vt:variant>
    </vt:vector>
  </HeadingPairs>
  <TitlesOfParts>
    <vt:vector size="123" baseType="lpstr">
      <vt:lpstr>Aharoni</vt:lpstr>
      <vt:lpstr>Arial</vt:lpstr>
      <vt:lpstr>Calibri</vt:lpstr>
      <vt:lpstr>Calibri Light</vt:lpstr>
      <vt:lpstr>Century Gothic</vt:lpstr>
      <vt:lpstr>Lucida Sans Unicode</vt:lpstr>
      <vt:lpstr>Miriam Fixed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ubuka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dc:creator>
  <cp:lastModifiedBy>Matt</cp:lastModifiedBy>
  <cp:revision>58</cp:revision>
  <dcterms:created xsi:type="dcterms:W3CDTF">2015-10-01T04:58:23Z</dcterms:created>
  <dcterms:modified xsi:type="dcterms:W3CDTF">2015-10-02T12:28:07Z</dcterms:modified>
</cp:coreProperties>
</file>